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  <p:sldId id="262" r:id="rId5"/>
    <p:sldId id="264" r:id="rId6"/>
    <p:sldId id="266" r:id="rId7"/>
    <p:sldId id="265" r:id="rId8"/>
  </p:sldIdLst>
  <p:sldSz cx="10693400" cy="7561263"/>
  <p:notesSz cx="6858000" cy="9144000"/>
  <p:defaultTextStyle>
    <a:defPPr>
      <a:defRPr lang="ko-KR"/>
    </a:defPPr>
    <a:lvl1pPr marL="0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FA534A-6F75-4A7E-AF18-BB58E2C2F201}" v="4" dt="2022-07-12T02:42:06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0"/>
  </p:normalViewPr>
  <p:slideViewPr>
    <p:cSldViewPr>
      <p:cViewPr varScale="1">
        <p:scale>
          <a:sx n="78" d="100"/>
          <a:sy n="78" d="100"/>
        </p:scale>
        <p:origin x="792" y="48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한 수정" userId="a56f3d3443753dba" providerId="LiveId" clId="{B3FA534A-6F75-4A7E-AF18-BB58E2C2F201}"/>
    <pc:docChg chg="modSld">
      <pc:chgData name="한 수정" userId="a56f3d3443753dba" providerId="LiveId" clId="{B3FA534A-6F75-4A7E-AF18-BB58E2C2F201}" dt="2022-07-12T02:44:27.306" v="78" actId="20577"/>
      <pc:docMkLst>
        <pc:docMk/>
      </pc:docMkLst>
      <pc:sldChg chg="modSp mod">
        <pc:chgData name="한 수정" userId="a56f3d3443753dba" providerId="LiveId" clId="{B3FA534A-6F75-4A7E-AF18-BB58E2C2F201}" dt="2022-07-12T02:44:27.306" v="78" actId="20577"/>
        <pc:sldMkLst>
          <pc:docMk/>
          <pc:sldMk cId="3198685937" sldId="260"/>
        </pc:sldMkLst>
        <pc:spChg chg="mod">
          <ac:chgData name="한 수정" userId="a56f3d3443753dba" providerId="LiveId" clId="{B3FA534A-6F75-4A7E-AF18-BB58E2C2F201}" dt="2022-07-12T02:44:27.306" v="78" actId="20577"/>
          <ac:spMkLst>
            <pc:docMk/>
            <pc:sldMk cId="3198685937" sldId="260"/>
            <ac:spMk id="3" creationId="{CC1917C3-433D-89E1-9323-21D974AD335D}"/>
          </ac:spMkLst>
        </pc:spChg>
      </pc:sldChg>
    </pc:docChg>
  </pc:docChgLst>
  <pc:docChgLst>
    <pc:chgData name="한 수정" userId="a56f3d3443753dba" providerId="LiveId" clId="{0A1D8FE7-631F-457D-A769-D36734B9F75A}"/>
    <pc:docChg chg="undo custSel modSld">
      <pc:chgData name="한 수정" userId="a56f3d3443753dba" providerId="LiveId" clId="{0A1D8FE7-631F-457D-A769-D36734B9F75A}" dt="2022-07-09T08:53:06.694" v="3" actId="14100"/>
      <pc:docMkLst>
        <pc:docMk/>
      </pc:docMkLst>
      <pc:sldChg chg="modSp mod">
        <pc:chgData name="한 수정" userId="a56f3d3443753dba" providerId="LiveId" clId="{0A1D8FE7-631F-457D-A769-D36734B9F75A}" dt="2022-07-09T08:53:06.694" v="3" actId="14100"/>
        <pc:sldMkLst>
          <pc:docMk/>
          <pc:sldMk cId="3198685937" sldId="260"/>
        </pc:sldMkLst>
        <pc:spChg chg="mod">
          <ac:chgData name="한 수정" userId="a56f3d3443753dba" providerId="LiveId" clId="{0A1D8FE7-631F-457D-A769-D36734B9F75A}" dt="2022-07-09T08:53:06.694" v="3" actId="14100"/>
          <ac:spMkLst>
            <pc:docMk/>
            <pc:sldMk cId="3198685937" sldId="260"/>
            <ac:spMk id="2" creationId="{8A24655F-AF3D-2649-F6F2-F1AA40C509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193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63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31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15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93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398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5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541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875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175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952C7-C70D-48E8-9316-CC488C86C34E}" type="datetimeFigureOut">
              <a:rPr lang="ko-KR" altLang="en-US" smtClean="0"/>
              <a:t>2022-07-12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3C65A-7B40-41C2-9847-C020A15690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08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1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1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1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softfocus.spac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24655F-AF3D-2649-F6F2-F1AA40C50928}"/>
              </a:ext>
            </a:extLst>
          </p:cNvPr>
          <p:cNvSpPr txBox="1"/>
          <p:nvPr/>
        </p:nvSpPr>
        <p:spPr>
          <a:xfrm>
            <a:off x="2034332" y="905394"/>
            <a:ext cx="6255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>
                <a:latin typeface="Helvetica CondensedLight" panose="020B0506000000000000" pitchFamily="34" charset="0"/>
              </a:rPr>
              <a:t>공간 번식 </a:t>
            </a:r>
            <a:r>
              <a:rPr lang="ko-KR" altLang="en-US" sz="2400" b="1" dirty="0" err="1">
                <a:latin typeface="Helvetica CondensedLight" panose="020B0506000000000000" pitchFamily="34" charset="0"/>
              </a:rPr>
              <a:t>레지던시</a:t>
            </a:r>
            <a:r>
              <a:rPr lang="ko-KR" altLang="en-US" sz="2400" b="1" dirty="0">
                <a:latin typeface="Helvetica CondensedLight" panose="020B0506000000000000" pitchFamily="34" charset="0"/>
              </a:rPr>
              <a:t> 지원서</a:t>
            </a:r>
            <a:endParaRPr lang="en-GB" altLang="ko-KR" sz="2400" b="1" dirty="0">
              <a:latin typeface="Helvetica CondensedLight" panose="020B0506000000000000" pitchFamily="34" charset="0"/>
            </a:endParaRPr>
          </a:p>
          <a:p>
            <a:pPr algn="ctr"/>
            <a:r>
              <a:rPr lang="en-GB" sz="2400" dirty="0">
                <a:latin typeface="Helvetica CondensedLight" panose="020B0506000000000000" pitchFamily="34" charset="0"/>
              </a:rPr>
              <a:t>Space</a:t>
            </a:r>
            <a:r>
              <a:rPr lang="en-US" sz="2400" dirty="0">
                <a:latin typeface="Helvetica CondensedLight" panose="020B0506000000000000" pitchFamily="34" charset="0"/>
              </a:rPr>
              <a:t> </a:t>
            </a:r>
            <a:r>
              <a:rPr lang="en-GB" sz="2400" dirty="0">
                <a:latin typeface="Helvetica CondensedLight" panose="020B0506000000000000" pitchFamily="34" charset="0"/>
              </a:rPr>
              <a:t>Breeding</a:t>
            </a:r>
            <a:r>
              <a:rPr lang="en-US" sz="2400" dirty="0">
                <a:latin typeface="Helvetica CondensedLight" panose="020B0506000000000000" pitchFamily="34" charset="0"/>
              </a:rPr>
              <a:t> </a:t>
            </a:r>
            <a:r>
              <a:rPr lang="en-GB" sz="2400" dirty="0">
                <a:latin typeface="Helvetica CondensedLight" panose="020B0506000000000000" pitchFamily="34" charset="0"/>
              </a:rPr>
              <a:t>Residency</a:t>
            </a:r>
            <a:r>
              <a:rPr lang="en-US" sz="2400" dirty="0">
                <a:latin typeface="Helvetica CondensedLight" panose="020B0506000000000000" pitchFamily="34" charset="0"/>
              </a:rPr>
              <a:t> </a:t>
            </a:r>
            <a:r>
              <a:rPr lang="en-GB" sz="2400" dirty="0">
                <a:latin typeface="Helvetica CondensedLight" panose="020B0506000000000000" pitchFamily="34" charset="0"/>
              </a:rPr>
              <a:t>Application</a:t>
            </a:r>
            <a:r>
              <a:rPr lang="en-US" sz="2400" dirty="0">
                <a:latin typeface="Helvetica CondensedLight" panose="020B0506000000000000" pitchFamily="34" charset="0"/>
              </a:rPr>
              <a:t> </a:t>
            </a:r>
            <a:r>
              <a:rPr lang="en-GB" sz="2400" dirty="0">
                <a:latin typeface="Helvetica CondensedLight" panose="020B0506000000000000" pitchFamily="34" charset="0"/>
              </a:rPr>
              <a:t>form</a:t>
            </a:r>
            <a:endParaRPr lang="en-US" dirty="0">
              <a:latin typeface="Helvetica CondensedLight" panose="020B0506000000000000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1917C3-433D-89E1-9323-21D974AD335D}"/>
              </a:ext>
            </a:extLst>
          </p:cNvPr>
          <p:cNvSpPr txBox="1"/>
          <p:nvPr/>
        </p:nvSpPr>
        <p:spPr>
          <a:xfrm>
            <a:off x="2556390" y="1984332"/>
            <a:ext cx="558062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latin typeface="Helvetica CondensedLight" panose="020B0506000000000000" pitchFamily="34" charset="0"/>
              </a:rPr>
              <a:t>지원기간</a:t>
            </a:r>
            <a:r>
              <a:rPr lang="en-US" altLang="ko-KR" sz="1400" dirty="0">
                <a:latin typeface="Helvetica CondensedLight" panose="020B0506000000000000" pitchFamily="34" charset="0"/>
              </a:rPr>
              <a:t>:</a:t>
            </a:r>
            <a:r>
              <a:rPr lang="ko-KR" altLang="en-US" sz="1400" dirty="0">
                <a:latin typeface="Helvetica CondensedLight" panose="020B0506000000000000" pitchFamily="34" charset="0"/>
              </a:rPr>
              <a:t>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2022</a:t>
            </a:r>
            <a:r>
              <a:rPr lang="ko-KR" altLang="en-US" sz="1400" dirty="0">
                <a:latin typeface="Helvetica CondensedLight" panose="020B0506000000000000" pitchFamily="34" charset="0"/>
              </a:rPr>
              <a:t>년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7</a:t>
            </a:r>
            <a:r>
              <a:rPr lang="ko-KR" altLang="en-US" sz="1400" dirty="0">
                <a:latin typeface="Helvetica CondensedLight" panose="020B0506000000000000" pitchFamily="34" charset="0"/>
              </a:rPr>
              <a:t>월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13</a:t>
            </a:r>
            <a:r>
              <a:rPr lang="ko-KR" altLang="en-US" sz="1400" dirty="0">
                <a:latin typeface="Helvetica CondensedLight" panose="020B0506000000000000" pitchFamily="34" charset="0"/>
              </a:rPr>
              <a:t>일부터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8</a:t>
            </a:r>
            <a:r>
              <a:rPr lang="ko-KR" altLang="en-US" sz="1400" dirty="0">
                <a:latin typeface="Helvetica CondensedLight" panose="020B0506000000000000" pitchFamily="34" charset="0"/>
              </a:rPr>
              <a:t>월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3</a:t>
            </a:r>
            <a:r>
              <a:rPr lang="ko-KR" altLang="en-US" sz="1400">
                <a:latin typeface="Helvetica CondensedLight" panose="020B0506000000000000" pitchFamily="34" charset="0"/>
              </a:rPr>
              <a:t>일 자정까지</a:t>
            </a:r>
            <a:endParaRPr lang="en-GB" altLang="ko-KR" sz="1400" dirty="0">
              <a:latin typeface="Helvetica CondensedLight" panose="020B0506000000000000" pitchFamily="34" charset="0"/>
            </a:endParaRPr>
          </a:p>
          <a:p>
            <a:pPr algn="ctr"/>
            <a:r>
              <a:rPr lang="en-GB" altLang="ko-KR" sz="1400" dirty="0">
                <a:latin typeface="Helvetica CondensedLight" panose="020B0506000000000000" pitchFamily="34" charset="0"/>
              </a:rPr>
              <a:t>Application period: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13</a:t>
            </a:r>
            <a:r>
              <a:rPr lang="ko-KR" altLang="en-US" sz="1400" dirty="0">
                <a:latin typeface="Helvetica CondensedLight" panose="020B0506000000000000" pitchFamily="34" charset="0"/>
              </a:rPr>
              <a:t> </a:t>
            </a:r>
            <a:r>
              <a:rPr lang="en-GB" altLang="ko-KR" sz="1400" dirty="0">
                <a:latin typeface="Helvetica CondensedLight" panose="020B0506000000000000" pitchFamily="34" charset="0"/>
              </a:rPr>
              <a:t>July</a:t>
            </a:r>
            <a:r>
              <a:rPr lang="ko-KR" altLang="en-US" sz="1400" dirty="0">
                <a:latin typeface="Helvetica CondensedLight" panose="020B0506000000000000" pitchFamily="34" charset="0"/>
              </a:rPr>
              <a:t>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–</a:t>
            </a:r>
            <a:r>
              <a:rPr lang="ko-KR" altLang="en-US" sz="1400" dirty="0">
                <a:latin typeface="Helvetica CondensedLight" panose="020B0506000000000000" pitchFamily="34" charset="0"/>
              </a:rPr>
              <a:t> </a:t>
            </a:r>
            <a:r>
              <a:rPr lang="en-US" altLang="ko-KR" sz="1400" dirty="0">
                <a:latin typeface="Helvetica CondensedLight" panose="020B0506000000000000" pitchFamily="34" charset="0"/>
              </a:rPr>
              <a:t>3</a:t>
            </a:r>
            <a:r>
              <a:rPr lang="ko-KR" altLang="en-US" sz="1400" dirty="0">
                <a:latin typeface="Helvetica CondensedLight" panose="020B0506000000000000" pitchFamily="34" charset="0"/>
              </a:rPr>
              <a:t> </a:t>
            </a:r>
            <a:r>
              <a:rPr lang="en-GB" altLang="ko-KR" sz="1400" dirty="0">
                <a:latin typeface="Helvetica CondensedLight" panose="020B0506000000000000" pitchFamily="34" charset="0"/>
              </a:rPr>
              <a:t>August 2022 12 </a:t>
            </a:r>
            <a:r>
              <a:rPr lang="en-US" altLang="ko-KR" sz="1400" dirty="0" err="1">
                <a:latin typeface="Helvetica CondensedLight" panose="020B0506000000000000" pitchFamily="34" charset="0"/>
              </a:rPr>
              <a:t>a.m</a:t>
            </a:r>
            <a:endParaRPr lang="en-GB" altLang="ko-KR" sz="1400" dirty="0">
              <a:latin typeface="Helvetica CondensedLight" panose="020B0506000000000000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30C1A2-3049-E215-0384-7D0781ABCF6E}"/>
              </a:ext>
            </a:extLst>
          </p:cNvPr>
          <p:cNvSpPr txBox="1"/>
          <p:nvPr/>
        </p:nvSpPr>
        <p:spPr>
          <a:xfrm>
            <a:off x="0" y="6786352"/>
            <a:ext cx="10675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ko-KR" sz="1200" dirty="0">
                <a:solidFill>
                  <a:srgbClr val="FF0000"/>
                </a:solidFill>
              </a:rPr>
              <a:t>*</a:t>
            </a:r>
            <a:r>
              <a:rPr lang="ko-KR" altLang="en-US" sz="1200" dirty="0">
                <a:solidFill>
                  <a:srgbClr val="FF0000"/>
                </a:solidFill>
              </a:rPr>
              <a:t>지원 시 빨간색 글씨는 지우고</a:t>
            </a:r>
            <a:r>
              <a:rPr lang="en-US" altLang="ko-KR" sz="1200" dirty="0">
                <a:solidFill>
                  <a:srgbClr val="FF0000"/>
                </a:solidFill>
              </a:rPr>
              <a:t> PDF</a:t>
            </a:r>
            <a:r>
              <a:rPr lang="ko-KR" altLang="en-US" sz="1200" dirty="0">
                <a:solidFill>
                  <a:srgbClr val="FF0000"/>
                </a:solidFill>
              </a:rPr>
              <a:t>로 변환하여 </a:t>
            </a:r>
            <a:r>
              <a:rPr lang="en-GB" altLang="ko-KR" sz="1200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info@softfocus.space</a:t>
            </a:r>
            <a:r>
              <a:rPr lang="en-GB" altLang="ko-KR" sz="1200" dirty="0">
                <a:solidFill>
                  <a:srgbClr val="FF0000"/>
                </a:solidFill>
              </a:rPr>
              <a:t> </a:t>
            </a:r>
            <a:r>
              <a:rPr lang="ko-KR" altLang="en-US" sz="1200" dirty="0">
                <a:solidFill>
                  <a:srgbClr val="FF0000"/>
                </a:solidFill>
              </a:rPr>
              <a:t>로 제출하기 바랍니다</a:t>
            </a:r>
            <a:r>
              <a:rPr lang="en-US" altLang="ko-KR" sz="1200" dirty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*Please delete the text in red and send it to </a:t>
            </a:r>
            <a:r>
              <a:rPr lang="en-GB" altLang="ko-KR" sz="1200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info@softfocus.space</a:t>
            </a:r>
            <a:r>
              <a:rPr lang="en-GB" altLang="ko-KR" sz="12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in a single PDF.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1B84DD-9E3E-4927-869C-D27ED0C94727}"/>
              </a:ext>
            </a:extLst>
          </p:cNvPr>
          <p:cNvSpPr txBox="1"/>
          <p:nvPr/>
        </p:nvSpPr>
        <p:spPr>
          <a:xfrm>
            <a:off x="1530276" y="2911701"/>
            <a:ext cx="7488832" cy="2947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800" dirty="0"/>
              <a:t>이름 </a:t>
            </a:r>
            <a:r>
              <a:rPr lang="en-GB" altLang="ko-KR" sz="1800" dirty="0"/>
              <a:t>Name: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국적 </a:t>
            </a:r>
            <a:r>
              <a:rPr lang="en-GB" altLang="ko-KR" sz="1800" dirty="0"/>
              <a:t>Nationality: 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나이 </a:t>
            </a:r>
            <a:r>
              <a:rPr lang="en-GB" altLang="ko-KR" sz="1800" dirty="0"/>
              <a:t>Age: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성별 </a:t>
            </a:r>
            <a:r>
              <a:rPr lang="en-GB" altLang="ko-KR" sz="1800" dirty="0"/>
              <a:t>Gender: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이메일 </a:t>
            </a:r>
            <a:r>
              <a:rPr lang="en-GB" altLang="ko-KR" sz="1800" dirty="0"/>
              <a:t>E-mail: 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소셜미디어 </a:t>
            </a:r>
            <a:r>
              <a:rPr lang="en-GB" altLang="ko-KR" sz="1800" dirty="0"/>
              <a:t>Social media: </a:t>
            </a:r>
          </a:p>
          <a:p>
            <a:pPr>
              <a:lnSpc>
                <a:spcPct val="150000"/>
              </a:lnSpc>
            </a:pPr>
            <a:r>
              <a:rPr lang="ko-KR" altLang="en-US" sz="1800" dirty="0"/>
              <a:t>웹사이트 </a:t>
            </a:r>
            <a:r>
              <a:rPr lang="en-GB" altLang="ko-KR" sz="1800" dirty="0"/>
              <a:t>Website:</a:t>
            </a:r>
            <a:endParaRPr lang="en-GB" altLang="ko-KR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6695ED67-2526-17FE-8669-ED46ADFF08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891" y="56300"/>
            <a:ext cx="557956" cy="557956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628D368-D54C-626A-6E92-6F615F105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076" y="242089"/>
            <a:ext cx="1008112" cy="232641"/>
          </a:xfrm>
          <a:prstGeom prst="rect">
            <a:avLst/>
          </a:prstGeom>
        </p:spPr>
      </p:pic>
      <p:pic>
        <p:nvPicPr>
          <p:cNvPr id="8" name="그림 7" descr="텍스트이(가) 표시된 사진&#10;&#10;자동 생성된 설명">
            <a:extLst>
              <a:ext uri="{FF2B5EF4-FFF2-40B4-BE49-F238E27FC236}">
                <a16:creationId xmlns:a16="http://schemas.microsoft.com/office/drawing/2014/main" id="{C8978E86-7EFE-4EE8-3E03-ECF1620C75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992" y="218957"/>
            <a:ext cx="759964" cy="232642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FDF08B7B-CA68-7543-1DF5-2055E0529B2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188" y="189592"/>
            <a:ext cx="629680" cy="32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8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105B39-D8EA-49C1-3D9C-A7F26E856CAE}"/>
              </a:ext>
            </a:extLst>
          </p:cNvPr>
          <p:cNvSpPr txBox="1"/>
          <p:nvPr/>
        </p:nvSpPr>
        <p:spPr>
          <a:xfrm>
            <a:off x="162124" y="180231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u="sng" dirty="0">
                <a:latin typeface="Helvetica CondensedLight" panose="020B0506000000000000" pitchFamily="34" charset="0"/>
              </a:rPr>
              <a:t>작가 스테이트먼트 </a:t>
            </a:r>
            <a:r>
              <a:rPr lang="en-GB" altLang="ko-KR" sz="1600" b="1" u="sng" dirty="0">
                <a:latin typeface="Helvetica CondensedLight" panose="020B0506000000000000" pitchFamily="34" charset="0"/>
              </a:rPr>
              <a:t>Artist Statement </a:t>
            </a:r>
            <a:endParaRPr lang="en-US" sz="2000" b="1" u="sng" dirty="0">
              <a:latin typeface="Helvetica CondensedLight" panose="020B0506000000000000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05FF31-A6EA-987F-8A56-07E817F29927}"/>
              </a:ext>
            </a:extLst>
          </p:cNvPr>
          <p:cNvSpPr txBox="1"/>
          <p:nvPr/>
        </p:nvSpPr>
        <p:spPr>
          <a:xfrm>
            <a:off x="162124" y="644685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*</a:t>
            </a:r>
            <a:r>
              <a:rPr lang="ko-KR" altLang="en-US" sz="1200" dirty="0">
                <a:solidFill>
                  <a:srgbClr val="FF0000"/>
                </a:solidFill>
              </a:rPr>
              <a:t>최대 </a:t>
            </a:r>
            <a:r>
              <a:rPr lang="en-US" altLang="ko-KR" sz="1200" dirty="0">
                <a:solidFill>
                  <a:srgbClr val="FF0000"/>
                </a:solidFill>
              </a:rPr>
              <a:t>300</a:t>
            </a:r>
            <a:r>
              <a:rPr lang="ko-KR" altLang="en-US" sz="1200" dirty="0">
                <a:solidFill>
                  <a:srgbClr val="FF0000"/>
                </a:solidFill>
              </a:rPr>
              <a:t> 자 </a:t>
            </a:r>
            <a:r>
              <a:rPr lang="en-US" altLang="ko-KR" sz="1200" dirty="0">
                <a:solidFill>
                  <a:srgbClr val="FF0000"/>
                </a:solidFill>
              </a:rPr>
              <a:t>(</a:t>
            </a:r>
            <a:r>
              <a:rPr lang="ko-KR" altLang="en-US" sz="1200" dirty="0">
                <a:solidFill>
                  <a:srgbClr val="FF0000"/>
                </a:solidFill>
              </a:rPr>
              <a:t>영어 또는 한국어로 작성</a:t>
            </a:r>
            <a:r>
              <a:rPr lang="en-US" altLang="ko-KR" sz="1200" dirty="0">
                <a:solidFill>
                  <a:srgbClr val="FF0000"/>
                </a:solidFill>
              </a:rPr>
              <a:t>)</a:t>
            </a:r>
          </a:p>
          <a:p>
            <a:r>
              <a:rPr lang="ko-KR" altLang="en-US" sz="1200" dirty="0">
                <a:solidFill>
                  <a:srgbClr val="FF0000"/>
                </a:solidFill>
              </a:rPr>
              <a:t>*</a:t>
            </a:r>
            <a:r>
              <a:rPr lang="en-GB" altLang="ko-KR" sz="1200" dirty="0">
                <a:solidFill>
                  <a:srgbClr val="FF0000"/>
                </a:solidFill>
              </a:rPr>
              <a:t>Maximum 300 words (In English or Korean)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63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2124" y="273428"/>
            <a:ext cx="1036915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u="sng" dirty="0">
                <a:latin typeface="+mn-ea"/>
              </a:rPr>
              <a:t>활동 계획서</a:t>
            </a:r>
            <a:endParaRPr lang="en-US" altLang="ko-KR" sz="1600" b="1" u="sng" dirty="0">
              <a:latin typeface="+mn-ea"/>
            </a:endParaRPr>
          </a:p>
          <a:p>
            <a:r>
              <a:rPr lang="ko-KR" altLang="en-US" sz="1600" dirty="0">
                <a:latin typeface="+mn-ea"/>
              </a:rPr>
              <a:t>본인의 작업 환경과 작업 방식이 온라인 </a:t>
            </a:r>
            <a:r>
              <a:rPr lang="ko-KR" altLang="en-US" sz="1600" dirty="0" err="1">
                <a:latin typeface="+mn-ea"/>
              </a:rPr>
              <a:t>레지던시를</a:t>
            </a:r>
            <a:r>
              <a:rPr lang="ko-KR" altLang="en-US" sz="1600" dirty="0">
                <a:latin typeface="+mn-ea"/>
              </a:rPr>
              <a:t> 통해 어떻게 보여질 수 있는가에 대한 아이디어와 계획 </a:t>
            </a:r>
            <a:endParaRPr lang="en-GB" altLang="ko-KR" sz="1600" dirty="0">
              <a:latin typeface="+mn-ea"/>
            </a:endParaRPr>
          </a:p>
          <a:p>
            <a:pPr marL="342900" indent="-342900">
              <a:buFontTx/>
              <a:buChar char="-"/>
            </a:pPr>
            <a:endParaRPr lang="en-GB" altLang="ko-KR" b="1" u="sng" dirty="0">
              <a:latin typeface="+mn-ea"/>
            </a:endParaRPr>
          </a:p>
          <a:p>
            <a:r>
              <a:rPr lang="en-GB" altLang="ko-KR" sz="1600" b="1" u="sng" dirty="0" err="1">
                <a:latin typeface="+mn-ea"/>
              </a:rPr>
              <a:t>Resideency</a:t>
            </a:r>
            <a:r>
              <a:rPr lang="en-GB" altLang="ko-KR" sz="1600" b="1" u="sng" dirty="0">
                <a:latin typeface="+mn-ea"/>
              </a:rPr>
              <a:t> plan</a:t>
            </a:r>
          </a:p>
          <a:p>
            <a:r>
              <a:rPr lang="en-GB" altLang="ko-KR" sz="1600" dirty="0">
                <a:latin typeface="+mn-ea"/>
              </a:rPr>
              <a:t>idea and plan about how to present your working condition and ways of making work through the online residency?</a:t>
            </a:r>
            <a:endParaRPr lang="en-US" altLang="ko-KR" sz="1600" dirty="0">
              <a:latin typeface="+mn-ea"/>
            </a:endParaRPr>
          </a:p>
          <a:p>
            <a:endParaRPr lang="ko-KR" altLang="en-US" b="1" u="sng" dirty="0"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B72ACA-0E57-E8E2-BC79-2E0BC2D03B35}"/>
              </a:ext>
            </a:extLst>
          </p:cNvPr>
          <p:cNvSpPr txBox="1"/>
          <p:nvPr/>
        </p:nvSpPr>
        <p:spPr>
          <a:xfrm>
            <a:off x="162124" y="2012365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*</a:t>
            </a:r>
            <a:r>
              <a:rPr lang="ko-KR" altLang="en-US" sz="1200" dirty="0">
                <a:solidFill>
                  <a:srgbClr val="FF0000"/>
                </a:solidFill>
              </a:rPr>
              <a:t>최대 </a:t>
            </a:r>
            <a:r>
              <a:rPr lang="en-US" altLang="ko-KR" sz="1200" dirty="0">
                <a:solidFill>
                  <a:srgbClr val="FF0000"/>
                </a:solidFill>
              </a:rPr>
              <a:t>500</a:t>
            </a:r>
            <a:r>
              <a:rPr lang="ko-KR" altLang="en-US" sz="1200" dirty="0">
                <a:solidFill>
                  <a:srgbClr val="FF0000"/>
                </a:solidFill>
              </a:rPr>
              <a:t> 자</a:t>
            </a:r>
            <a:r>
              <a:rPr lang="en-US" altLang="ko-KR" sz="1200" dirty="0">
                <a:solidFill>
                  <a:srgbClr val="FF0000"/>
                </a:solidFill>
              </a:rPr>
              <a:t> Maximum 500 words</a:t>
            </a:r>
          </a:p>
          <a:p>
            <a:r>
              <a:rPr lang="ko-KR" altLang="en-US" sz="1200" dirty="0">
                <a:solidFill>
                  <a:srgbClr val="FF0000"/>
                </a:solidFill>
              </a:rPr>
              <a:t>*이미지 혹은 동영상 링크 첨부 가능</a:t>
            </a:r>
            <a:endParaRPr lang="en-US" altLang="ko-KR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2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53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2124" y="273428"/>
            <a:ext cx="10369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u="sng" dirty="0">
                <a:latin typeface="+mn-ea"/>
              </a:rPr>
              <a:t>포트폴리오 </a:t>
            </a:r>
            <a:r>
              <a:rPr lang="en-US" altLang="ko-KR" sz="1600" b="1" u="sng" dirty="0" err="1">
                <a:latin typeface="+mn-ea"/>
              </a:rPr>
              <a:t>Portfoilo</a:t>
            </a:r>
            <a:endParaRPr lang="en-US" altLang="ko-KR" sz="1600" b="1" u="sng" dirty="0">
              <a:latin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B72ACA-0E57-E8E2-BC79-2E0BC2D03B35}"/>
              </a:ext>
            </a:extLst>
          </p:cNvPr>
          <p:cNvSpPr txBox="1"/>
          <p:nvPr/>
        </p:nvSpPr>
        <p:spPr>
          <a:xfrm>
            <a:off x="162124" y="684287"/>
            <a:ext cx="9145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>
                <a:solidFill>
                  <a:srgbClr val="FF0000"/>
                </a:solidFill>
              </a:rPr>
              <a:t>*최대 </a:t>
            </a:r>
            <a:r>
              <a:rPr lang="en-US" altLang="ko-KR" sz="1200" dirty="0">
                <a:solidFill>
                  <a:srgbClr val="FF0000"/>
                </a:solidFill>
              </a:rPr>
              <a:t>5</a:t>
            </a:r>
            <a:r>
              <a:rPr lang="ko-KR" altLang="en-US" sz="1200" dirty="0">
                <a:solidFill>
                  <a:srgbClr val="FF0000"/>
                </a:solidFill>
              </a:rPr>
              <a:t> 작품 자유형식 제출</a:t>
            </a:r>
            <a:r>
              <a:rPr lang="en-US" altLang="ko-KR" sz="1200" dirty="0">
                <a:solidFill>
                  <a:srgbClr val="FF0000"/>
                </a:solidFill>
              </a:rPr>
              <a:t> </a:t>
            </a:r>
            <a:r>
              <a:rPr lang="en-GB" altLang="ko-KR" sz="1200" dirty="0">
                <a:solidFill>
                  <a:srgbClr val="FF0000"/>
                </a:solidFill>
              </a:rPr>
              <a:t>Maximum 5 works in any format</a:t>
            </a:r>
          </a:p>
          <a:p>
            <a:r>
              <a:rPr lang="en-GB" altLang="ko-KR" sz="1200" dirty="0">
                <a:solidFill>
                  <a:srgbClr val="FF0000"/>
                </a:solidFill>
              </a:rPr>
              <a:t>*</a:t>
            </a:r>
            <a:r>
              <a:rPr lang="ko-KR" altLang="en-US" sz="1200" dirty="0">
                <a:solidFill>
                  <a:srgbClr val="FF0000"/>
                </a:solidFill>
              </a:rPr>
              <a:t>영상 작업은 링크와 이미지 함께 작성 </a:t>
            </a:r>
            <a:r>
              <a:rPr lang="en-GB" altLang="ko-KR" sz="1200" dirty="0">
                <a:solidFill>
                  <a:srgbClr val="FF0000"/>
                </a:solidFill>
              </a:rPr>
              <a:t>In case of submitting video work, submit the link and the image together</a:t>
            </a:r>
          </a:p>
        </p:txBody>
      </p:sp>
    </p:spTree>
    <p:extLst>
      <p:ext uri="{BB962C8B-B14F-4D97-AF65-F5344CB8AC3E}">
        <p14:creationId xmlns:p14="http://schemas.microsoft.com/office/powerpoint/2010/main" val="118277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6371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105B39-D8EA-49C1-3D9C-A7F26E856CAE}"/>
              </a:ext>
            </a:extLst>
          </p:cNvPr>
          <p:cNvSpPr txBox="1"/>
          <p:nvPr/>
        </p:nvSpPr>
        <p:spPr>
          <a:xfrm>
            <a:off x="162124" y="180231"/>
            <a:ext cx="5184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ko-KR" sz="1600" b="1" u="sng" dirty="0"/>
              <a:t>CV</a:t>
            </a:r>
            <a:endParaRPr lang="en-US" sz="1600" b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05FF31-A6EA-987F-8A56-07E817F29927}"/>
              </a:ext>
            </a:extLst>
          </p:cNvPr>
          <p:cNvSpPr txBox="1"/>
          <p:nvPr/>
        </p:nvSpPr>
        <p:spPr>
          <a:xfrm>
            <a:off x="162124" y="612279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*</a:t>
            </a:r>
            <a:r>
              <a:rPr lang="en-US" altLang="ko-KR" sz="1200" dirty="0">
                <a:solidFill>
                  <a:srgbClr val="FF0000"/>
                </a:solidFill>
              </a:rPr>
              <a:t>2</a:t>
            </a:r>
            <a:r>
              <a:rPr lang="ko-KR" altLang="en-US" sz="1200" dirty="0">
                <a:solidFill>
                  <a:srgbClr val="FF0000"/>
                </a:solidFill>
              </a:rPr>
              <a:t> 페이지 이내로 작성</a:t>
            </a:r>
            <a:endParaRPr lang="en-GB" altLang="ko-KR" sz="1200" dirty="0">
              <a:solidFill>
                <a:srgbClr val="FF0000"/>
              </a:solidFill>
            </a:endParaRPr>
          </a:p>
          <a:p>
            <a:r>
              <a:rPr lang="ko-KR" altLang="en-US" sz="1200" dirty="0">
                <a:solidFill>
                  <a:srgbClr val="FF0000"/>
                </a:solidFill>
              </a:rPr>
              <a:t>*</a:t>
            </a:r>
            <a:r>
              <a:rPr lang="en-GB" altLang="ko-KR" sz="1200" dirty="0">
                <a:solidFill>
                  <a:srgbClr val="FF0000"/>
                </a:solidFill>
              </a:rPr>
              <a:t>Maximum </a:t>
            </a:r>
            <a:r>
              <a:rPr lang="en-US" altLang="ko-KR" sz="1200" dirty="0">
                <a:solidFill>
                  <a:srgbClr val="FF0000"/>
                </a:solidFill>
              </a:rPr>
              <a:t>2</a:t>
            </a:r>
            <a:r>
              <a:rPr lang="ko-KR" altLang="en-US" sz="1200" dirty="0">
                <a:solidFill>
                  <a:srgbClr val="FF0000"/>
                </a:solidFill>
              </a:rPr>
              <a:t> </a:t>
            </a:r>
            <a:r>
              <a:rPr lang="en-GB" altLang="ko-KR" sz="1200" dirty="0">
                <a:solidFill>
                  <a:srgbClr val="FF0000"/>
                </a:solidFill>
              </a:rPr>
              <a:t>pages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532829"/>
      </p:ext>
    </p:extLst>
  </p:cSld>
  <p:clrMapOvr>
    <a:masterClrMapping/>
  </p:clrMapOvr>
</p:sld>
</file>

<file path=ppt/theme/theme1.xml><?xml version="1.0" encoding="utf-8"?>
<a:theme xmlns:a="http://schemas.openxmlformats.org/drawingml/2006/main" name="프레젠테이션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프레젠테이션4</Template>
  <TotalTime>122</TotalTime>
  <Words>218</Words>
  <Application>Microsoft Office PowerPoint</Application>
  <PresentationFormat>사용자 지정</PresentationFormat>
  <Paragraphs>29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Helvetica CondensedLight</vt:lpstr>
      <vt:lpstr>맑은 고딕</vt:lpstr>
      <vt:lpstr>Arial</vt:lpstr>
      <vt:lpstr>프레젠테이션4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NANJI_H</dc:creator>
  <cp:lastModifiedBy>한 수정</cp:lastModifiedBy>
  <cp:revision>13</cp:revision>
  <dcterms:created xsi:type="dcterms:W3CDTF">2020-09-11T06:37:15Z</dcterms:created>
  <dcterms:modified xsi:type="dcterms:W3CDTF">2022-07-12T02:44:29Z</dcterms:modified>
</cp:coreProperties>
</file>