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9"/>
  </p:notesMasterIdLst>
  <p:sldIdLst>
    <p:sldId id="266" r:id="rId2"/>
    <p:sldId id="305" r:id="rId3"/>
    <p:sldId id="289" r:id="rId4"/>
    <p:sldId id="290" r:id="rId5"/>
    <p:sldId id="306" r:id="rId6"/>
    <p:sldId id="275" r:id="rId7"/>
    <p:sldId id="276" r:id="rId8"/>
    <p:sldId id="258" r:id="rId9"/>
    <p:sldId id="278" r:id="rId10"/>
    <p:sldId id="293" r:id="rId11"/>
    <p:sldId id="294" r:id="rId12"/>
    <p:sldId id="298" r:id="rId13"/>
    <p:sldId id="299" r:id="rId14"/>
    <p:sldId id="301" r:id="rId15"/>
    <p:sldId id="302" r:id="rId16"/>
    <p:sldId id="303" r:id="rId17"/>
    <p:sldId id="304" r:id="rId1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0CB4"/>
    <a:srgbClr val="2F20F8"/>
    <a:srgbClr val="FFFFFF"/>
    <a:srgbClr val="7D50FC"/>
    <a:srgbClr val="E6B9B8"/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303" autoAdjust="0"/>
    <p:restoredTop sz="94660"/>
  </p:normalViewPr>
  <p:slideViewPr>
    <p:cSldViewPr>
      <p:cViewPr varScale="1">
        <p:scale>
          <a:sx n="104" d="100"/>
          <a:sy n="104" d="100"/>
        </p:scale>
        <p:origin x="120" y="25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1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/>
          <a:lstStyle>
            <a:lvl1pPr algn="r">
              <a:defRPr sz="1200"/>
            </a:lvl1pPr>
          </a:lstStyle>
          <a:p>
            <a:fld id="{F6BE1573-84CE-41B3-A752-864F029D54F4}" type="datetimeFigureOut">
              <a:rPr lang="ko-KR" altLang="en-US" smtClean="0"/>
              <a:pPr/>
              <a:t>2022-10-05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12" tIns="45656" rIns="91312" bIns="45656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312" tIns="45656" rIns="91312" bIns="45656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312" tIns="45656" rIns="91312" bIns="45656" rtlCol="0" anchor="b"/>
          <a:lstStyle>
            <a:lvl1pPr algn="r">
              <a:defRPr sz="1200"/>
            </a:lvl1pPr>
          </a:lstStyle>
          <a:p>
            <a:fld id="{8B03EC48-CE12-42D7-AE77-3EB0BE55B3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65048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B03EC48-CE12-42D7-AE77-3EB0BE55B36E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87093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날짜 개체 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8" name="슬라이드 번호 개체 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2447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/>
              <a:t>마스터 텍스트 스타일을 편집합니다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>
                    <a:tint val="75000"/>
                  </a:schemeClr>
                </a:solidFill>
                <a:latin typeface="+mn-ea"/>
                <a:ea typeface="+mn-ea"/>
              </a:defRPr>
            </a:lvl1pPr>
          </a:lstStyle>
          <a:p>
            <a:endParaRPr lang="ko-KR" altLang="en-US"/>
          </a:p>
        </p:txBody>
      </p:sp>
      <p:sp>
        <p:nvSpPr>
          <p:cNvPr id="8" name="슬라이드 번호 개체 틀 3"/>
          <p:cNvSpPr>
            <a:spLocks noGrp="1"/>
          </p:cNvSpPr>
          <p:nvPr>
            <p:ph type="sldNum" sz="quarter" idx="4"/>
          </p:nvPr>
        </p:nvSpPr>
        <p:spPr>
          <a:xfrm>
            <a:off x="8748464" y="6465691"/>
            <a:ext cx="395036" cy="365125"/>
          </a:xfrm>
          <a:prstGeom prst="rect">
            <a:avLst/>
          </a:prstGeom>
        </p:spPr>
        <p:txBody>
          <a:bodyPr/>
          <a:lstStyle>
            <a:lvl1pPr algn="r">
              <a:defRPr sz="1000" b="1">
                <a:latin typeface="+mn-ea"/>
                <a:ea typeface="+mn-ea"/>
              </a:defRPr>
            </a:lvl1pPr>
          </a:lstStyle>
          <a:p>
            <a:fld id="{EECDE657-231E-4949-B53E-838E892AE1C8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9" name="바닥글 개체 틀 4"/>
          <p:cNvSpPr txBox="1">
            <a:spLocks/>
          </p:cNvSpPr>
          <p:nvPr userDrawn="1"/>
        </p:nvSpPr>
        <p:spPr>
          <a:xfrm>
            <a:off x="179512" y="8646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l" defTabSz="914400" rtl="0" eaLnBrk="1" latinLnBrk="1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HY견고딕" pitchFamily="18" charset="-127"/>
                <a:ea typeface="HY견고딕" pitchFamily="18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>
                <a:latin typeface="+mn-ea"/>
                <a:ea typeface="+mn-ea"/>
              </a:rPr>
              <a:t>KCDF</a:t>
            </a:r>
            <a:endParaRPr lang="ko-KR" altLang="en-US" b="1" dirty="0">
              <a:latin typeface="+mn-ea"/>
              <a:ea typeface="+mn-ea"/>
            </a:endParaRPr>
          </a:p>
        </p:txBody>
      </p:sp>
      <p:sp>
        <p:nvSpPr>
          <p:cNvPr id="10" name="바닥글 개체 틀 4"/>
          <p:cNvSpPr txBox="1">
            <a:spLocks/>
          </p:cNvSpPr>
          <p:nvPr userDrawn="1"/>
        </p:nvSpPr>
        <p:spPr>
          <a:xfrm>
            <a:off x="2972544" y="86469"/>
            <a:ext cx="31836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l" defTabSz="914400" rtl="0" eaLnBrk="1" latinLnBrk="1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HY견고딕" pitchFamily="18" charset="-127"/>
                <a:ea typeface="HY견고딕" pitchFamily="18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>
                <a:latin typeface="+mn-ea"/>
                <a:ea typeface="+mn-ea"/>
              </a:rPr>
              <a:t>2023 KCDF </a:t>
            </a:r>
            <a:r>
              <a:rPr lang="ko-KR" altLang="en-US" b="1" dirty="0">
                <a:latin typeface="+mn-ea"/>
                <a:ea typeface="+mn-ea"/>
              </a:rPr>
              <a:t>갤러리 정기대관 공모 전시계획서</a:t>
            </a:r>
          </a:p>
        </p:txBody>
      </p:sp>
    </p:spTree>
    <p:extLst>
      <p:ext uri="{BB962C8B-B14F-4D97-AF65-F5344CB8AC3E}">
        <p14:creationId xmlns:p14="http://schemas.microsoft.com/office/powerpoint/2010/main" val="1226945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hf hdr="0" dt="0"/>
  <p:txStyles>
    <p:titleStyle>
      <a:lvl1pPr algn="ctr" defTabSz="914400" rtl="0" eaLnBrk="1" latinLnBrk="1" hangingPunct="1">
        <a:spcBef>
          <a:spcPct val="0"/>
        </a:spcBef>
        <a:buNone/>
        <a:defRPr sz="4400" b="1" kern="1200">
          <a:solidFill>
            <a:schemeClr val="tx1"/>
          </a:solidFill>
          <a:latin typeface="+mn-ea"/>
          <a:ea typeface="+mn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+mn-ea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+mn-ea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+mn-ea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+mn-ea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+mn-ea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log.naver.com/kcdf2010/22245784949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251520" y="188640"/>
            <a:ext cx="8712968" cy="374441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accent4">
                  <a:lumMod val="40000"/>
                  <a:lumOff val="60000"/>
                </a:schemeClr>
              </a:solidFill>
              <a:latin typeface="+mn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48748" y="295143"/>
            <a:ext cx="4557427" cy="3490274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en-US" altLang="ko-KR" sz="4000" b="1" dirty="0">
                <a:latin typeface="+mn-ea"/>
              </a:rPr>
              <a:t>2023</a:t>
            </a:r>
          </a:p>
          <a:p>
            <a:r>
              <a:rPr lang="en-US" altLang="ko-KR" sz="4000" b="1" dirty="0">
                <a:latin typeface="+mn-ea"/>
              </a:rPr>
              <a:t>KCDF</a:t>
            </a:r>
            <a:r>
              <a:rPr lang="ko-KR" altLang="en-US" sz="4000" b="1" dirty="0">
                <a:latin typeface="+mn-ea"/>
              </a:rPr>
              <a:t>갤러리</a:t>
            </a:r>
            <a:endParaRPr lang="en-US" altLang="ko-KR" sz="4000" b="1" dirty="0">
              <a:latin typeface="+mn-ea"/>
            </a:endParaRPr>
          </a:p>
          <a:p>
            <a:r>
              <a:rPr lang="ko-KR" altLang="en-US" sz="4000" b="1" dirty="0">
                <a:latin typeface="+mn-ea"/>
              </a:rPr>
              <a:t>정기대관 공모</a:t>
            </a:r>
            <a:endParaRPr lang="en-US" altLang="ko-KR" sz="3200" b="1" dirty="0">
              <a:latin typeface="+mn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059398"/>
            <a:ext cx="3024336" cy="43204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ko-KR" altLang="en-US" sz="2000" b="1" dirty="0">
                <a:latin typeface="+mn-ea"/>
              </a:rPr>
              <a:t>개인 및 단체명</a:t>
            </a:r>
            <a:r>
              <a:rPr lang="en-US" altLang="ko-KR" sz="2000" b="1" dirty="0">
                <a:latin typeface="+mn-ea"/>
              </a:rPr>
              <a:t>: </a:t>
            </a:r>
            <a:r>
              <a:rPr lang="en-US" altLang="ko-KR" sz="2000" b="1" dirty="0">
                <a:solidFill>
                  <a:srgbClr val="C00000"/>
                </a:solidFill>
                <a:latin typeface="+mn-ea"/>
              </a:rPr>
              <a:t>*</a:t>
            </a:r>
            <a:r>
              <a:rPr lang="ko-KR" altLang="en-US" sz="2000" b="1" dirty="0">
                <a:solidFill>
                  <a:srgbClr val="C00000"/>
                </a:solidFill>
                <a:latin typeface="+mn-ea"/>
              </a:rPr>
              <a:t>실명기재</a:t>
            </a:r>
            <a:endParaRPr lang="en-US" altLang="ko-KR" sz="2000" b="1" dirty="0">
              <a:solidFill>
                <a:srgbClr val="C00000"/>
              </a:solidFill>
              <a:latin typeface="+mn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96136" y="284018"/>
            <a:ext cx="3024336" cy="43204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r"/>
            <a:r>
              <a:rPr lang="ko-KR" altLang="en-US" sz="2000" b="1" dirty="0">
                <a:latin typeface="+mn-ea"/>
              </a:rPr>
              <a:t>접수번호</a:t>
            </a:r>
            <a:r>
              <a:rPr lang="en-US" altLang="ko-KR" sz="2000" b="1" dirty="0">
                <a:latin typeface="+mn-ea"/>
              </a:rPr>
              <a:t>: *</a:t>
            </a:r>
            <a:r>
              <a:rPr lang="ko-KR" altLang="en-US" sz="2000" b="1" dirty="0">
                <a:latin typeface="+mn-ea"/>
              </a:rPr>
              <a:t>기재하지 마세요</a:t>
            </a:r>
            <a:endParaRPr lang="en-US" altLang="ko-KR" sz="2000" b="1" dirty="0">
              <a:latin typeface="+mn-ea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23528" y="4479907"/>
            <a:ext cx="1512168" cy="43204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ko-KR" altLang="en-US" sz="2000" b="1" dirty="0">
                <a:latin typeface="+mn-ea"/>
              </a:rPr>
              <a:t>분야</a:t>
            </a:r>
            <a:endParaRPr lang="en-US" altLang="ko-KR" sz="2000" b="1" dirty="0">
              <a:latin typeface="+mn-ea"/>
            </a:endParaRPr>
          </a:p>
        </p:txBody>
      </p:sp>
      <p:graphicFrame>
        <p:nvGraphicFramePr>
          <p:cNvPr id="15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479003"/>
              </p:ext>
            </p:extLst>
          </p:nvPr>
        </p:nvGraphicFramePr>
        <p:xfrm>
          <a:off x="425047" y="4913026"/>
          <a:ext cx="8467431" cy="59049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9262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62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62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640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72819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728191">
                  <a:extLst>
                    <a:ext uri="{9D8B030D-6E8A-4147-A177-3AD203B41FA5}">
                      <a16:colId xmlns:a16="http://schemas.microsoft.com/office/drawing/2014/main" val="2056907456"/>
                    </a:ext>
                  </a:extLst>
                </a:gridCol>
              </a:tblGrid>
              <a:tr h="316174"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금속</a:t>
                      </a:r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도자</a:t>
                      </a:r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목</a:t>
                      </a:r>
                      <a:r>
                        <a:rPr lang="en-US" altLang="ko-K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옻칠</a:t>
                      </a:r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섬유</a:t>
                      </a:r>
                      <a:r>
                        <a:rPr lang="en-US" altLang="ko-K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종이</a:t>
                      </a:r>
                      <a:r>
                        <a:rPr lang="en-US" altLang="ko-KR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가죽</a:t>
                      </a:r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유리</a:t>
                      </a:r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o-KR" altLang="en-US" sz="12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복합</a:t>
                      </a:r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기타</a:t>
                      </a:r>
                      <a:endParaRPr lang="en-US" altLang="ko-KR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863"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5940152" y="4285147"/>
            <a:ext cx="3024336" cy="43204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r"/>
            <a:r>
              <a:rPr lang="en-US" altLang="ko-KR" sz="1100" b="1" dirty="0">
                <a:solidFill>
                  <a:srgbClr val="002060"/>
                </a:solidFill>
                <a:latin typeface="+mn-ea"/>
              </a:rPr>
              <a:t>* </a:t>
            </a:r>
            <a:r>
              <a:rPr lang="ko-KR" altLang="en-US" sz="1200" b="1" dirty="0">
                <a:solidFill>
                  <a:srgbClr val="002060"/>
                </a:solidFill>
                <a:latin typeface="+mn-ea"/>
              </a:rPr>
              <a:t>해당하는 분야에 </a:t>
            </a:r>
            <a:r>
              <a:rPr lang="en-US" altLang="ko-KR" sz="1200" b="1" dirty="0">
                <a:solidFill>
                  <a:srgbClr val="002060"/>
                </a:solidFill>
                <a:latin typeface="+mn-ea"/>
              </a:rPr>
              <a:t>‘</a:t>
            </a:r>
            <a:r>
              <a:rPr lang="ko-KR" altLang="en-US" sz="1200" b="1" dirty="0" err="1">
                <a:solidFill>
                  <a:srgbClr val="002060"/>
                </a:solidFill>
                <a:latin typeface="+mn-ea"/>
              </a:rPr>
              <a:t>ㅇ</a:t>
            </a:r>
            <a:r>
              <a:rPr lang="en-US" altLang="ko-KR" sz="1200" b="1" dirty="0">
                <a:solidFill>
                  <a:srgbClr val="002060"/>
                </a:solidFill>
                <a:latin typeface="+mn-ea"/>
              </a:rPr>
              <a:t>’</a:t>
            </a:r>
            <a:r>
              <a:rPr lang="ko-KR" altLang="en-US" sz="1200" b="1" dirty="0">
                <a:solidFill>
                  <a:srgbClr val="002060"/>
                </a:solidFill>
                <a:latin typeface="+mn-ea"/>
              </a:rPr>
              <a:t> 표시</a:t>
            </a:r>
            <a:br>
              <a:rPr lang="en-US" altLang="ko-KR" sz="1200" b="1" dirty="0">
                <a:solidFill>
                  <a:srgbClr val="002060"/>
                </a:solidFill>
                <a:latin typeface="+mn-ea"/>
              </a:rPr>
            </a:br>
            <a:r>
              <a:rPr lang="ko-KR" altLang="en-US" sz="1200" b="1" dirty="0">
                <a:solidFill>
                  <a:srgbClr val="002060"/>
                </a:solidFill>
                <a:latin typeface="+mn-ea"/>
              </a:rPr>
              <a:t>기타 또는 복합의 경우</a:t>
            </a:r>
            <a:r>
              <a:rPr lang="en-US" altLang="ko-KR" sz="1200" b="1" dirty="0">
                <a:solidFill>
                  <a:srgbClr val="002060"/>
                </a:solidFill>
                <a:latin typeface="+mn-ea"/>
              </a:rPr>
              <a:t>, </a:t>
            </a:r>
            <a:r>
              <a:rPr lang="ko-KR" altLang="en-US" sz="1200" b="1" dirty="0">
                <a:solidFill>
                  <a:srgbClr val="002060"/>
                </a:solidFill>
                <a:latin typeface="+mn-ea"/>
              </a:rPr>
              <a:t>직접 기재</a:t>
            </a:r>
            <a:endParaRPr lang="en-US" altLang="ko-KR" sz="1100" b="1" dirty="0">
              <a:solidFill>
                <a:srgbClr val="00206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18448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9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</a:rPr>
              <a:t>서식 </a:t>
            </a:r>
            <a:r>
              <a:rPr lang="en-US" altLang="ko-KR" b="1" dirty="0">
                <a:latin typeface="+mj-ea"/>
              </a:rPr>
              <a:t>6. </a:t>
            </a:r>
            <a:r>
              <a:rPr lang="ko-KR" altLang="en-US" b="1" dirty="0">
                <a:latin typeface="+mj-ea"/>
              </a:rPr>
              <a:t>주요 경력</a:t>
            </a:r>
            <a:endParaRPr lang="en-US" altLang="ko-KR" b="1" dirty="0"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238087" y="1556736"/>
            <a:ext cx="355392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5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256168" y="4267035"/>
            <a:ext cx="355392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6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A48DC8F-75EC-4D04-8433-5D85AA36182E}"/>
              </a:ext>
            </a:extLst>
          </p:cNvPr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9CB575E-3DFB-437F-9850-3B6EE470CD30}"/>
              </a:ext>
            </a:extLst>
          </p:cNvPr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</p:spTree>
    <p:extLst>
      <p:ext uri="{BB962C8B-B14F-4D97-AF65-F5344CB8AC3E}">
        <p14:creationId xmlns:p14="http://schemas.microsoft.com/office/powerpoint/2010/main" val="3044776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10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</a:rPr>
              <a:t>서식 </a:t>
            </a:r>
            <a:r>
              <a:rPr lang="en-US" altLang="ko-KR" b="1" dirty="0">
                <a:latin typeface="+mj-ea"/>
              </a:rPr>
              <a:t>6. </a:t>
            </a:r>
            <a:r>
              <a:rPr lang="ko-KR" altLang="en-US" b="1" dirty="0">
                <a:latin typeface="+mj-ea"/>
              </a:rPr>
              <a:t>주요 경력</a:t>
            </a:r>
            <a:endParaRPr lang="en-US" altLang="ko-KR" b="1" dirty="0"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238087" y="1556736"/>
            <a:ext cx="355392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7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256168" y="4267035"/>
            <a:ext cx="355392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8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A48DC8F-75EC-4D04-8433-5D85AA36182E}"/>
              </a:ext>
            </a:extLst>
          </p:cNvPr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9CB575E-3DFB-437F-9850-3B6EE470CD30}"/>
              </a:ext>
            </a:extLst>
          </p:cNvPr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</p:spTree>
    <p:extLst>
      <p:ext uri="{BB962C8B-B14F-4D97-AF65-F5344CB8AC3E}">
        <p14:creationId xmlns:p14="http://schemas.microsoft.com/office/powerpoint/2010/main" val="20417241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11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</a:rPr>
              <a:t>서식 </a:t>
            </a:r>
            <a:r>
              <a:rPr lang="en-US" altLang="ko-KR" b="1" dirty="0">
                <a:latin typeface="+mj-ea"/>
              </a:rPr>
              <a:t>6. </a:t>
            </a:r>
            <a:r>
              <a:rPr lang="ko-KR" altLang="en-US" b="1" dirty="0">
                <a:latin typeface="+mj-ea"/>
              </a:rPr>
              <a:t>주요 경력</a:t>
            </a:r>
            <a:endParaRPr lang="en-US" altLang="ko-KR" b="1" dirty="0"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07504" y="1556736"/>
            <a:ext cx="485975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9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107504" y="4267035"/>
            <a:ext cx="504056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10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A48DC8F-75EC-4D04-8433-5D85AA36182E}"/>
              </a:ext>
            </a:extLst>
          </p:cNvPr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9CB575E-3DFB-437F-9850-3B6EE470CD30}"/>
              </a:ext>
            </a:extLst>
          </p:cNvPr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</p:spTree>
    <p:extLst>
      <p:ext uri="{BB962C8B-B14F-4D97-AF65-F5344CB8AC3E}">
        <p14:creationId xmlns:p14="http://schemas.microsoft.com/office/powerpoint/2010/main" val="3939615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12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</a:rPr>
              <a:t>서식 </a:t>
            </a:r>
            <a:r>
              <a:rPr lang="en-US" altLang="ko-KR" b="1" dirty="0">
                <a:latin typeface="+mj-ea"/>
              </a:rPr>
              <a:t>6. </a:t>
            </a:r>
            <a:r>
              <a:rPr lang="ko-KR" altLang="en-US" b="1" dirty="0">
                <a:latin typeface="+mj-ea"/>
              </a:rPr>
              <a:t>주요 경력</a:t>
            </a:r>
            <a:endParaRPr lang="en-US" altLang="ko-KR" b="1" dirty="0"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07504" y="1556736"/>
            <a:ext cx="485975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11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107504" y="4267035"/>
            <a:ext cx="504056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12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A48DC8F-75EC-4D04-8433-5D85AA36182E}"/>
              </a:ext>
            </a:extLst>
          </p:cNvPr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9CB575E-3DFB-437F-9850-3B6EE470CD30}"/>
              </a:ext>
            </a:extLst>
          </p:cNvPr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</p:spTree>
    <p:extLst>
      <p:ext uri="{BB962C8B-B14F-4D97-AF65-F5344CB8AC3E}">
        <p14:creationId xmlns:p14="http://schemas.microsoft.com/office/powerpoint/2010/main" val="10087853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13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</a:rPr>
              <a:t>서식 </a:t>
            </a:r>
            <a:r>
              <a:rPr lang="en-US" altLang="ko-KR" b="1" dirty="0">
                <a:latin typeface="+mj-ea"/>
              </a:rPr>
              <a:t>6. </a:t>
            </a:r>
            <a:r>
              <a:rPr lang="ko-KR" altLang="en-US" b="1" dirty="0">
                <a:latin typeface="+mj-ea"/>
              </a:rPr>
              <a:t>주요 경력</a:t>
            </a:r>
            <a:endParaRPr lang="en-US" altLang="ko-KR" b="1" dirty="0"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07504" y="1556736"/>
            <a:ext cx="485975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13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107504" y="4267035"/>
            <a:ext cx="504056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14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A48DC8F-75EC-4D04-8433-5D85AA36182E}"/>
              </a:ext>
            </a:extLst>
          </p:cNvPr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9CB575E-3DFB-437F-9850-3B6EE470CD30}"/>
              </a:ext>
            </a:extLst>
          </p:cNvPr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</p:spTree>
    <p:extLst>
      <p:ext uri="{BB962C8B-B14F-4D97-AF65-F5344CB8AC3E}">
        <p14:creationId xmlns:p14="http://schemas.microsoft.com/office/powerpoint/2010/main" val="1759825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14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</a:rPr>
              <a:t>서식 </a:t>
            </a:r>
            <a:r>
              <a:rPr lang="en-US" altLang="ko-KR" b="1" dirty="0">
                <a:latin typeface="+mj-ea"/>
              </a:rPr>
              <a:t>6. </a:t>
            </a:r>
            <a:r>
              <a:rPr lang="ko-KR" altLang="en-US" b="1" dirty="0">
                <a:latin typeface="+mj-ea"/>
              </a:rPr>
              <a:t>주요 경력</a:t>
            </a:r>
            <a:endParaRPr lang="en-US" altLang="ko-KR" b="1" dirty="0"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07504" y="1556736"/>
            <a:ext cx="485975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15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107504" y="4267035"/>
            <a:ext cx="504056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16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A48DC8F-75EC-4D04-8433-5D85AA36182E}"/>
              </a:ext>
            </a:extLst>
          </p:cNvPr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9CB575E-3DFB-437F-9850-3B6EE470CD30}"/>
              </a:ext>
            </a:extLst>
          </p:cNvPr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</p:spTree>
    <p:extLst>
      <p:ext uri="{BB962C8B-B14F-4D97-AF65-F5344CB8AC3E}">
        <p14:creationId xmlns:p14="http://schemas.microsoft.com/office/powerpoint/2010/main" val="14427268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15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</a:rPr>
              <a:t>서식 </a:t>
            </a:r>
            <a:r>
              <a:rPr lang="en-US" altLang="ko-KR" b="1" dirty="0">
                <a:latin typeface="+mj-ea"/>
              </a:rPr>
              <a:t>6. </a:t>
            </a:r>
            <a:r>
              <a:rPr lang="ko-KR" altLang="en-US" b="1" dirty="0">
                <a:latin typeface="+mj-ea"/>
              </a:rPr>
              <a:t>주요 경력</a:t>
            </a:r>
            <a:endParaRPr lang="en-US" altLang="ko-KR" b="1" dirty="0"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07504" y="1556736"/>
            <a:ext cx="485975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17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107504" y="4267035"/>
            <a:ext cx="504056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18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A48DC8F-75EC-4D04-8433-5D85AA36182E}"/>
              </a:ext>
            </a:extLst>
          </p:cNvPr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9CB575E-3DFB-437F-9850-3B6EE470CD30}"/>
              </a:ext>
            </a:extLst>
          </p:cNvPr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</p:spTree>
    <p:extLst>
      <p:ext uri="{BB962C8B-B14F-4D97-AF65-F5344CB8AC3E}">
        <p14:creationId xmlns:p14="http://schemas.microsoft.com/office/powerpoint/2010/main" val="2026324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16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</a:rPr>
              <a:t>서식 </a:t>
            </a:r>
            <a:r>
              <a:rPr lang="en-US" altLang="ko-KR" b="1" dirty="0">
                <a:latin typeface="+mj-ea"/>
              </a:rPr>
              <a:t>6. </a:t>
            </a:r>
            <a:r>
              <a:rPr lang="ko-KR" altLang="en-US" b="1" dirty="0">
                <a:latin typeface="+mj-ea"/>
              </a:rPr>
              <a:t>주요 경력</a:t>
            </a:r>
            <a:endParaRPr lang="en-US" altLang="ko-KR" b="1" dirty="0"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107504" y="1556736"/>
            <a:ext cx="485975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19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107504" y="4267035"/>
            <a:ext cx="504056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20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A48DC8F-75EC-4D04-8433-5D85AA36182E}"/>
              </a:ext>
            </a:extLst>
          </p:cNvPr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9CB575E-3DFB-437F-9850-3B6EE470CD30}"/>
              </a:ext>
            </a:extLst>
          </p:cNvPr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1" name="직사각형 20">
            <a:extLst>
              <a:ext uri="{FF2B5EF4-FFF2-40B4-BE49-F238E27FC236}">
                <a16:creationId xmlns:a16="http://schemas.microsoft.com/office/drawing/2014/main" id="{2547B572-58E8-4B28-9E1B-71D04A438739}"/>
              </a:ext>
            </a:extLst>
          </p:cNvPr>
          <p:cNvSpPr/>
          <p:nvPr/>
        </p:nvSpPr>
        <p:spPr>
          <a:xfrm>
            <a:off x="6879299" y="583525"/>
            <a:ext cx="1963999" cy="4542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ko-KR" altLang="en-US" b="1" dirty="0">
                <a:solidFill>
                  <a:srgbClr val="002060"/>
                </a:solidFill>
                <a:latin typeface="+mj-ea"/>
                <a:ea typeface="+mj-ea"/>
              </a:rPr>
              <a:t>페이지 추가 가능</a:t>
            </a:r>
            <a:endParaRPr lang="en-US" altLang="ko-KR" b="1" dirty="0">
              <a:solidFill>
                <a:srgbClr val="00206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395239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500042"/>
            <a:ext cx="7848872" cy="768718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ko-KR" altLang="en-US" sz="2000" dirty="0">
                <a:latin typeface="HY견고딕" pitchFamily="18" charset="-127"/>
                <a:ea typeface="HY견고딕" pitchFamily="18" charset="-127"/>
              </a:rPr>
              <a:t>이 페이지는 삭제하고 제출해 주세요</a:t>
            </a:r>
            <a:r>
              <a:rPr lang="en-US" altLang="ko-KR" sz="2000" dirty="0">
                <a:latin typeface="HY견고딕" pitchFamily="18" charset="-127"/>
                <a:ea typeface="HY견고딕" pitchFamily="18" charset="-127"/>
              </a:rPr>
              <a:t>.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/>
              <a:pPr/>
              <a:t>1</a:t>
            </a:fld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00C300-9440-46A9-9E37-19A9D6D211F4}"/>
              </a:ext>
            </a:extLst>
          </p:cNvPr>
          <p:cNvSpPr txBox="1"/>
          <p:nvPr/>
        </p:nvSpPr>
        <p:spPr>
          <a:xfrm>
            <a:off x="179512" y="1484784"/>
            <a:ext cx="7848872" cy="3354765"/>
          </a:xfrm>
          <a:prstGeom prst="rect">
            <a:avLst/>
          </a:prstGeom>
          <a:ln>
            <a:noFill/>
            <a:prstDash val="sys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&lt;</a:t>
            </a:r>
            <a:r>
              <a:rPr kumimoji="0"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작성 </a:t>
            </a:r>
            <a:r>
              <a:rPr lang="ko-KR" altLang="en-US" b="1" dirty="0">
                <a:solidFill>
                  <a:schemeClr val="tx1"/>
                </a:solidFill>
                <a:latin typeface="+mj-ea"/>
                <a:ea typeface="+mj-ea"/>
              </a:rPr>
              <a:t>방법</a:t>
            </a:r>
            <a:r>
              <a:rPr kumimoji="0" lang="en-US" altLang="ko-KR" b="1" dirty="0">
                <a:solidFill>
                  <a:schemeClr val="tx1"/>
                </a:solidFill>
                <a:latin typeface="+mj-ea"/>
                <a:ea typeface="+mj-ea"/>
              </a:rPr>
              <a:t>&gt;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lvl="0">
              <a:defRPr/>
            </a:pP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- 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표지 제외</a:t>
            </a: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, </a:t>
            </a:r>
            <a:r>
              <a:rPr lang="ko-KR" altLang="en-US" sz="1600" b="1" u="sng" dirty="0">
                <a:solidFill>
                  <a:schemeClr val="tx1"/>
                </a:solidFill>
                <a:latin typeface="+mj-ea"/>
                <a:ea typeface="+mj-ea"/>
              </a:rPr>
              <a:t>총 </a:t>
            </a:r>
            <a:r>
              <a:rPr lang="en-US" altLang="ko-KR" sz="1600" b="1" u="sng" dirty="0">
                <a:solidFill>
                  <a:schemeClr val="tx1"/>
                </a:solidFill>
                <a:latin typeface="+mj-ea"/>
                <a:ea typeface="+mj-ea"/>
              </a:rPr>
              <a:t>30p </a:t>
            </a:r>
            <a:r>
              <a:rPr lang="ko-KR" altLang="en-US" sz="1600" b="1" u="sng" dirty="0">
                <a:solidFill>
                  <a:schemeClr val="tx1"/>
                </a:solidFill>
                <a:latin typeface="+mj-ea"/>
                <a:ea typeface="+mj-ea"/>
              </a:rPr>
              <a:t>이하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로 작성</a:t>
            </a:r>
          </a:p>
          <a:p>
            <a:pPr lvl="0">
              <a:defRPr/>
            </a:pP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   * 하단의 페이지번호 참고하여 작성</a:t>
            </a: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lvl="0">
              <a:buFontTx/>
              <a:buChar char="-"/>
              <a:defRPr/>
            </a:pP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제출시 파일 용량은 </a:t>
            </a: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20MB 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이하로 제출해 주세요</a:t>
            </a: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. </a:t>
            </a:r>
          </a:p>
          <a:p>
            <a:pPr lvl="0">
              <a:buFontTx/>
              <a:buChar char="-"/>
              <a:defRPr/>
            </a:pP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1600" dirty="0" err="1">
                <a:solidFill>
                  <a:schemeClr val="tx1"/>
                </a:solidFill>
                <a:latin typeface="+mj-ea"/>
                <a:ea typeface="+mj-ea"/>
              </a:rPr>
              <a:t>페이지별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ko-KR" altLang="en-US" sz="1600" b="1" u="sng" dirty="0">
                <a:solidFill>
                  <a:schemeClr val="tx1"/>
                </a:solidFill>
                <a:latin typeface="+mj-ea"/>
                <a:ea typeface="+mj-ea"/>
              </a:rPr>
              <a:t>기재내용  준수  및  변형 불가</a:t>
            </a:r>
            <a:endParaRPr lang="en-US" altLang="ko-KR" sz="1600" b="1" u="sng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   * 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예시로 작성된 내용은 지우고 작성</a:t>
            </a: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   * 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기본 폰트 </a:t>
            </a:r>
            <a:r>
              <a:rPr lang="ko-KR" altLang="en-US" sz="1600" dirty="0" err="1">
                <a:solidFill>
                  <a:schemeClr val="tx1"/>
                </a:solidFill>
                <a:latin typeface="+mj-ea"/>
                <a:ea typeface="+mj-ea"/>
              </a:rPr>
              <a:t>맑은고딕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 </a:t>
            </a:r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12pt, </a:t>
            </a:r>
            <a:r>
              <a:rPr lang="ko-KR" altLang="en-US" sz="1600" dirty="0">
                <a:solidFill>
                  <a:schemeClr val="tx1"/>
                </a:solidFill>
                <a:latin typeface="+mj-ea"/>
                <a:ea typeface="+mj-ea"/>
              </a:rPr>
              <a:t>검정색</a:t>
            </a: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주황색으로 기재된 내용은 모두 </a:t>
            </a:r>
            <a:r>
              <a:rPr lang="ko-KR" altLang="en-US" dirty="0" err="1">
                <a:solidFill>
                  <a:schemeClr val="tx1"/>
                </a:solidFill>
                <a:latin typeface="+mj-ea"/>
                <a:ea typeface="+mj-ea"/>
              </a:rPr>
              <a:t>참고용이므로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,</a:t>
            </a:r>
            <a:r>
              <a:rPr lang="ko-KR" altLang="en-US" dirty="0">
                <a:solidFill>
                  <a:schemeClr val="tx1"/>
                </a:solidFill>
                <a:latin typeface="+mj-ea"/>
                <a:ea typeface="+mj-ea"/>
              </a:rPr>
              <a:t> 작성 후 삭제해 주세요</a:t>
            </a:r>
            <a:r>
              <a:rPr lang="en-US" altLang="ko-KR" dirty="0">
                <a:solidFill>
                  <a:schemeClr val="tx1"/>
                </a:solidFill>
                <a:latin typeface="+mj-ea"/>
                <a:ea typeface="+mj-ea"/>
              </a:rPr>
              <a:t>.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en-US" altLang="ko-KR" sz="1600" dirty="0">
              <a:solidFill>
                <a:schemeClr val="tx1"/>
              </a:solidFill>
              <a:latin typeface="+mj-ea"/>
              <a:ea typeface="+mj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1600" b="1" u="sng" dirty="0">
                <a:solidFill>
                  <a:schemeClr val="tx1"/>
                </a:solidFill>
                <a:latin typeface="+mj-ea"/>
                <a:ea typeface="+mj-ea"/>
              </a:rPr>
              <a:t>- </a:t>
            </a:r>
            <a:r>
              <a:rPr lang="ko-KR" altLang="en-US" sz="1600" b="1" u="sng" dirty="0">
                <a:solidFill>
                  <a:schemeClr val="tx1"/>
                </a:solidFill>
                <a:latin typeface="+mj-ea"/>
                <a:ea typeface="+mj-ea"/>
              </a:rPr>
              <a:t>반드시 파일은 </a:t>
            </a:r>
            <a:r>
              <a:rPr lang="en-US" altLang="ko-KR" sz="1600" b="1" u="sng" dirty="0">
                <a:solidFill>
                  <a:schemeClr val="tx1"/>
                </a:solidFill>
                <a:latin typeface="+mj-ea"/>
                <a:ea typeface="+mj-ea"/>
              </a:rPr>
              <a:t>pptx </a:t>
            </a:r>
            <a:r>
              <a:rPr lang="ko-KR" altLang="en-US" sz="1600" b="1" u="sng" dirty="0">
                <a:solidFill>
                  <a:schemeClr val="tx1"/>
                </a:solidFill>
                <a:latin typeface="+mj-ea"/>
                <a:ea typeface="+mj-ea"/>
              </a:rPr>
              <a:t>로 제출해 주세요</a:t>
            </a:r>
            <a:r>
              <a:rPr lang="en-US" altLang="ko-KR" sz="1600" b="1" u="sng" dirty="0">
                <a:solidFill>
                  <a:schemeClr val="tx1"/>
                </a:solidFill>
                <a:latin typeface="+mj-ea"/>
                <a:ea typeface="+mj-ea"/>
              </a:rPr>
              <a:t>.</a:t>
            </a:r>
            <a:endParaRPr kumimoji="0" lang="en-US" altLang="ko-KR" dirty="0">
              <a:solidFill>
                <a:schemeClr val="tx1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09501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>
            <a:spLocks noChangeArrowheads="1"/>
          </p:cNvSpPr>
          <p:nvPr/>
        </p:nvSpPr>
        <p:spPr bwMode="auto">
          <a:xfrm>
            <a:off x="267752" y="1247813"/>
            <a:ext cx="7992888" cy="476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28600" indent="-228600">
              <a:lnSpc>
                <a:spcPct val="150000"/>
              </a:lnSpc>
              <a:buAutoNum type="arabicParenR"/>
            </a:pPr>
            <a:r>
              <a:rPr lang="ko-KR" altLang="en-US" sz="1200" b="1" dirty="0">
                <a:latin typeface="+mn-ea"/>
              </a:rPr>
              <a:t>전시제목</a:t>
            </a:r>
            <a:r>
              <a:rPr lang="en-US" altLang="ko-KR" sz="1200" b="1" dirty="0">
                <a:latin typeface="+mn-ea"/>
              </a:rPr>
              <a:t> : </a:t>
            </a:r>
            <a:endParaRPr lang="en-US" altLang="ko-KR" sz="1200" dirty="0">
              <a:latin typeface="+mn-ea"/>
            </a:endParaRPr>
          </a:p>
          <a:p>
            <a:pPr marL="228600" indent="-228600">
              <a:lnSpc>
                <a:spcPct val="150000"/>
              </a:lnSpc>
            </a:pPr>
            <a:endParaRPr lang="en-US" altLang="ko-KR" sz="1200" dirty="0">
              <a:latin typeface="+mn-ea"/>
            </a:endParaRPr>
          </a:p>
          <a:p>
            <a:pPr>
              <a:lnSpc>
                <a:spcPct val="150000"/>
              </a:lnSpc>
            </a:pPr>
            <a:endParaRPr lang="en-US" altLang="ko-KR" sz="12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200" b="1" dirty="0">
                <a:latin typeface="+mn-ea"/>
              </a:rPr>
              <a:t>2) </a:t>
            </a:r>
            <a:r>
              <a:rPr lang="ko-KR" altLang="en-US" sz="1200" b="1" dirty="0">
                <a:latin typeface="+mn-ea"/>
              </a:rPr>
              <a:t>전시 주제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85750" lvl="0" indent="-201613">
              <a:lnSpc>
                <a:spcPct val="150000"/>
              </a:lnSpc>
              <a:buFont typeface="맑은 고딕" pitchFamily="50" charset="-127"/>
              <a:buChar char="–"/>
            </a:pPr>
            <a:r>
              <a:rPr lang="ko-KR" altLang="en-US" sz="1200" dirty="0">
                <a:solidFill>
                  <a:srgbClr val="2F20F8"/>
                </a:solidFill>
                <a:latin typeface="+mn-ea"/>
              </a:rPr>
              <a:t>전시주제에 대해 이해가 쉽도록 간략한 설명 기재</a:t>
            </a:r>
            <a:r>
              <a:rPr lang="en-US" altLang="ko-KR" sz="1200" dirty="0">
                <a:solidFill>
                  <a:srgbClr val="2F20F8"/>
                </a:solidFill>
                <a:latin typeface="+mn-ea"/>
              </a:rPr>
              <a:t>(</a:t>
            </a:r>
            <a:r>
              <a:rPr lang="ko-KR" altLang="en-US" sz="1200" dirty="0">
                <a:solidFill>
                  <a:srgbClr val="2F20F8"/>
                </a:solidFill>
                <a:latin typeface="+mn-ea"/>
              </a:rPr>
              <a:t>작성 시</a:t>
            </a:r>
            <a:r>
              <a:rPr lang="en-US" altLang="ko-KR" sz="1200" dirty="0">
                <a:solidFill>
                  <a:srgbClr val="2F20F8"/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rgbClr val="2F20F8"/>
                </a:solidFill>
                <a:latin typeface="+mn-ea"/>
              </a:rPr>
              <a:t>모든 글자색은 검정색으로 기술</a:t>
            </a:r>
            <a:r>
              <a:rPr lang="en-US" altLang="ko-KR" sz="1200" dirty="0">
                <a:solidFill>
                  <a:srgbClr val="2F20F8"/>
                </a:solidFill>
                <a:latin typeface="+mn-ea"/>
              </a:rPr>
              <a:t>)</a:t>
            </a:r>
          </a:p>
          <a:p>
            <a:pPr marL="84137" lvl="0">
              <a:lnSpc>
                <a:spcPct val="150000"/>
              </a:lnSpc>
            </a:pPr>
            <a:endParaRPr lang="en-US" altLang="ko-KR" sz="1200" dirty="0">
              <a:solidFill>
                <a:srgbClr val="002060"/>
              </a:solidFill>
              <a:latin typeface="+mn-ea"/>
            </a:endParaRPr>
          </a:p>
          <a:p>
            <a:pPr marL="285750" lvl="0" indent="-201613">
              <a:lnSpc>
                <a:spcPct val="150000"/>
              </a:lnSpc>
              <a:buFont typeface="맑은 고딕" pitchFamily="50" charset="-127"/>
              <a:buChar char="–"/>
            </a:pPr>
            <a:endParaRPr lang="en-US" altLang="ko-KR" sz="1200" dirty="0">
              <a:latin typeface="+mn-ea"/>
            </a:endParaRPr>
          </a:p>
          <a:p>
            <a:pPr lvl="0">
              <a:lnSpc>
                <a:spcPct val="150000"/>
              </a:lnSpc>
            </a:pPr>
            <a:r>
              <a:rPr lang="en-US" altLang="ko-KR" sz="1200" b="1" dirty="0">
                <a:solidFill>
                  <a:prstClr val="black"/>
                </a:solidFill>
                <a:latin typeface="+mn-ea"/>
              </a:rPr>
              <a:t>3) </a:t>
            </a:r>
            <a:r>
              <a:rPr lang="ko-KR" altLang="en-US" sz="1200" b="1" dirty="0">
                <a:solidFill>
                  <a:prstClr val="black"/>
                </a:solidFill>
                <a:latin typeface="+mn-ea"/>
              </a:rPr>
              <a:t>기획의도 </a:t>
            </a:r>
            <a:endParaRPr lang="en-US" altLang="ko-KR" sz="1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85750" lvl="0" indent="-201613">
              <a:lnSpc>
                <a:spcPct val="150000"/>
              </a:lnSpc>
              <a:buFont typeface="맑은 고딕" pitchFamily="50" charset="-127"/>
              <a:buChar char="–"/>
            </a:pPr>
            <a:r>
              <a:rPr lang="ko-KR" altLang="en-US" sz="1200" dirty="0">
                <a:solidFill>
                  <a:srgbClr val="2F20F8"/>
                </a:solidFill>
                <a:latin typeface="+mn-ea"/>
              </a:rPr>
              <a:t>전시 주제 선정 및 기획하게 된 계기</a:t>
            </a:r>
            <a:r>
              <a:rPr lang="en-US" altLang="ko-KR" sz="1200" dirty="0">
                <a:solidFill>
                  <a:srgbClr val="2F20F8"/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rgbClr val="2F20F8"/>
                </a:solidFill>
                <a:latin typeface="+mn-ea"/>
              </a:rPr>
              <a:t>의도</a:t>
            </a:r>
            <a:r>
              <a:rPr lang="en-US" altLang="ko-KR" sz="1200" dirty="0">
                <a:solidFill>
                  <a:srgbClr val="2F20F8"/>
                </a:solidFill>
                <a:latin typeface="+mn-ea"/>
              </a:rPr>
              <a:t>, </a:t>
            </a:r>
            <a:r>
              <a:rPr lang="ko-KR" altLang="en-US" sz="1200" dirty="0">
                <a:solidFill>
                  <a:srgbClr val="2F20F8"/>
                </a:solidFill>
                <a:latin typeface="+mn-ea"/>
              </a:rPr>
              <a:t>다른 전시와의 차별화된 점 등을 간략하게 기술</a:t>
            </a:r>
            <a:endParaRPr lang="en-US" altLang="ko-KR" sz="1200" dirty="0">
              <a:solidFill>
                <a:srgbClr val="2F20F8"/>
              </a:solidFill>
              <a:latin typeface="+mn-ea"/>
            </a:endParaRPr>
          </a:p>
          <a:p>
            <a:pPr marL="285750" lvl="0" indent="-201613">
              <a:lnSpc>
                <a:spcPct val="150000"/>
              </a:lnSpc>
              <a:buFont typeface="맑은 고딕" pitchFamily="50" charset="-127"/>
              <a:buChar char="–"/>
            </a:pPr>
            <a:endParaRPr lang="en-US" altLang="ko-KR" sz="1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84137" lvl="0">
              <a:lnSpc>
                <a:spcPct val="150000"/>
              </a:lnSpc>
            </a:pPr>
            <a:endParaRPr lang="en-US" altLang="ko-KR" sz="1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lvl="0">
              <a:lnSpc>
                <a:spcPct val="150000"/>
              </a:lnSpc>
            </a:pPr>
            <a:r>
              <a:rPr lang="en-US" altLang="ko-KR" sz="1200" b="1" dirty="0">
                <a:solidFill>
                  <a:prstClr val="black"/>
                </a:solidFill>
                <a:latin typeface="+mn-ea"/>
              </a:rPr>
              <a:t>4) </a:t>
            </a:r>
            <a:r>
              <a:rPr lang="ko-KR" altLang="en-US" sz="1200" b="1" dirty="0">
                <a:solidFill>
                  <a:prstClr val="black"/>
                </a:solidFill>
                <a:latin typeface="+mn-ea"/>
              </a:rPr>
              <a:t>전시내용</a:t>
            </a:r>
            <a:endParaRPr lang="en-US" altLang="ko-KR" sz="1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85750" lvl="0" indent="-201613">
              <a:lnSpc>
                <a:spcPct val="150000"/>
              </a:lnSpc>
              <a:buFont typeface="맑은 고딕" pitchFamily="50" charset="-127"/>
              <a:buChar char="–"/>
            </a:pPr>
            <a:r>
              <a:rPr lang="ko-KR" altLang="en-US" sz="1200" dirty="0">
                <a:solidFill>
                  <a:srgbClr val="2F20F8"/>
                </a:solidFill>
                <a:latin typeface="+mn-ea"/>
              </a:rPr>
              <a:t>전시 구성</a:t>
            </a:r>
            <a:r>
              <a:rPr lang="en-US" altLang="ko-KR" sz="1200" dirty="0">
                <a:solidFill>
                  <a:srgbClr val="2F20F8"/>
                </a:solidFill>
                <a:latin typeface="+mn-ea"/>
              </a:rPr>
              <a:t>/</a:t>
            </a:r>
            <a:r>
              <a:rPr lang="ko-KR" altLang="en-US" sz="1200" dirty="0">
                <a:solidFill>
                  <a:srgbClr val="2F20F8"/>
                </a:solidFill>
                <a:latin typeface="+mn-ea"/>
              </a:rPr>
              <a:t>작가 및 작품 선정 등 전시에 대한 세부 내용</a:t>
            </a:r>
            <a:r>
              <a:rPr lang="en-US" altLang="ko-KR" sz="1200" dirty="0">
                <a:solidFill>
                  <a:srgbClr val="2F20F8"/>
                </a:solidFill>
                <a:latin typeface="+mn-ea"/>
              </a:rPr>
              <a:t> </a:t>
            </a:r>
            <a:r>
              <a:rPr lang="ko-KR" altLang="en-US" sz="1200" dirty="0">
                <a:solidFill>
                  <a:srgbClr val="2F20F8"/>
                </a:solidFill>
                <a:latin typeface="+mn-ea"/>
              </a:rPr>
              <a:t>등 종합 기술</a:t>
            </a:r>
            <a:endParaRPr lang="en-US" altLang="ko-KR" sz="1200" dirty="0">
              <a:solidFill>
                <a:srgbClr val="2F20F8"/>
              </a:solidFill>
              <a:latin typeface="+mn-ea"/>
            </a:endParaRPr>
          </a:p>
          <a:p>
            <a:pPr marL="285750" lvl="0" indent="-201613">
              <a:lnSpc>
                <a:spcPct val="150000"/>
              </a:lnSpc>
            </a:pPr>
            <a:endParaRPr lang="en-US" altLang="ko-KR" sz="1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marL="285750" lvl="0" indent="-201613">
              <a:lnSpc>
                <a:spcPct val="150000"/>
              </a:lnSpc>
            </a:pPr>
            <a:endParaRPr lang="en-US" altLang="ko-KR" sz="1200" dirty="0">
              <a:solidFill>
                <a:prstClr val="black"/>
              </a:solidFill>
              <a:latin typeface="+mn-ea"/>
            </a:endParaRPr>
          </a:p>
          <a:p>
            <a:pPr marL="285750" lvl="0" indent="-201613">
              <a:lnSpc>
                <a:spcPct val="150000"/>
              </a:lnSpc>
              <a:buFont typeface="맑은 고딕" pitchFamily="50" charset="-127"/>
              <a:buChar char="–"/>
            </a:pPr>
            <a:endParaRPr lang="en-US" altLang="ko-KR" sz="1200" dirty="0">
              <a:solidFill>
                <a:prstClr val="black"/>
              </a:solidFill>
              <a:latin typeface="+mn-ea"/>
            </a:endParaRPr>
          </a:p>
          <a:p>
            <a:pPr marL="285750" lvl="0" indent="-201613">
              <a:lnSpc>
                <a:spcPct val="150000"/>
              </a:lnSpc>
              <a:buFont typeface="맑은 고딕" pitchFamily="50" charset="-127"/>
              <a:buChar char="–"/>
            </a:pPr>
            <a:endParaRPr lang="ko-KR" altLang="en-US" sz="1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/>
              <a:pPr/>
              <a:t>2</a:t>
            </a:fld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  <a:ea typeface="+mj-ea"/>
              </a:rPr>
              <a:t>서식 </a:t>
            </a:r>
            <a:r>
              <a:rPr lang="en-US" altLang="ko-KR" b="1" dirty="0">
                <a:latin typeface="+mj-ea"/>
                <a:ea typeface="+mj-ea"/>
              </a:rPr>
              <a:t>1. </a:t>
            </a:r>
            <a:r>
              <a:rPr lang="ko-KR" altLang="en-US" b="1" dirty="0">
                <a:latin typeface="+mj-ea"/>
                <a:ea typeface="+mj-ea"/>
              </a:rPr>
              <a:t>전시 계획서</a:t>
            </a:r>
            <a:r>
              <a:rPr lang="en-US" altLang="ko-KR" b="1" dirty="0">
                <a:latin typeface="+mj-ea"/>
                <a:ea typeface="+mj-ea"/>
              </a:rPr>
              <a:t> 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6156176" y="975105"/>
            <a:ext cx="2640466" cy="4542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ko-KR" altLang="en-US" b="1" dirty="0">
                <a:solidFill>
                  <a:srgbClr val="002060"/>
                </a:solidFill>
                <a:latin typeface="+mj-ea"/>
                <a:ea typeface="+mj-ea"/>
              </a:rPr>
              <a:t>최대 </a:t>
            </a:r>
            <a:r>
              <a:rPr lang="en-US" altLang="ko-KR" b="1" dirty="0">
                <a:solidFill>
                  <a:srgbClr val="002060"/>
                </a:solidFill>
                <a:latin typeface="+mj-ea"/>
                <a:ea typeface="+mj-ea"/>
              </a:rPr>
              <a:t>2</a:t>
            </a:r>
            <a:r>
              <a:rPr lang="ko-KR" altLang="en-US" b="1" dirty="0">
                <a:solidFill>
                  <a:srgbClr val="002060"/>
                </a:solidFill>
                <a:latin typeface="+mj-ea"/>
                <a:ea typeface="+mj-ea"/>
              </a:rPr>
              <a:t>페이지 이내 작성</a:t>
            </a:r>
            <a:endParaRPr lang="en-US" altLang="ko-KR" b="1" dirty="0">
              <a:solidFill>
                <a:srgbClr val="00206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836788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/>
          <p:cNvSpPr/>
          <p:nvPr/>
        </p:nvSpPr>
        <p:spPr>
          <a:xfrm>
            <a:off x="301581" y="1035893"/>
            <a:ext cx="8352928" cy="887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200" b="1" dirty="0">
                <a:solidFill>
                  <a:prstClr val="black"/>
                </a:solidFill>
                <a:latin typeface="+mn-ea"/>
              </a:rPr>
              <a:t>5) </a:t>
            </a:r>
            <a:r>
              <a:rPr lang="ko-KR" altLang="en-US" sz="1200" b="1" dirty="0">
                <a:solidFill>
                  <a:prstClr val="black"/>
                </a:solidFill>
                <a:latin typeface="+mn-ea"/>
              </a:rPr>
              <a:t>전시구성</a:t>
            </a:r>
            <a:endParaRPr lang="en-US" altLang="ko-KR" sz="1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lvl="0">
              <a:lnSpc>
                <a:spcPct val="150000"/>
              </a:lnSpc>
            </a:pP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- 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전시 공간연출 방법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작가 및 작품 </a:t>
            </a:r>
            <a:r>
              <a:rPr lang="ko-KR" altLang="en-US" sz="1200" dirty="0" err="1">
                <a:solidFill>
                  <a:srgbClr val="140CB4"/>
                </a:solidFill>
                <a:latin typeface="+mj-ea"/>
                <a:ea typeface="+mj-ea"/>
              </a:rPr>
              <a:t>구성등에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 대해 구체적으로 기술</a:t>
            </a:r>
            <a:endParaRPr lang="en-US" altLang="ko-KR" sz="1200" dirty="0">
              <a:solidFill>
                <a:srgbClr val="140CB4"/>
              </a:solidFill>
              <a:latin typeface="+mj-ea"/>
              <a:ea typeface="+mj-ea"/>
            </a:endParaRPr>
          </a:p>
          <a:p>
            <a:pPr marL="171450" lvl="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작품 배치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공간 </a:t>
            </a:r>
            <a:r>
              <a:rPr lang="ko-KR" altLang="en-US" sz="1200" dirty="0" err="1">
                <a:solidFill>
                  <a:srgbClr val="140CB4"/>
                </a:solidFill>
                <a:latin typeface="+mj-ea"/>
                <a:ea typeface="+mj-ea"/>
              </a:rPr>
              <a:t>연출안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 필수 기술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(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도면 참고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)  </a:t>
            </a: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3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  <a:ea typeface="+mj-ea"/>
              </a:rPr>
              <a:t>서식 </a:t>
            </a:r>
            <a:r>
              <a:rPr lang="en-US" altLang="ko-KR" b="1" dirty="0">
                <a:latin typeface="+mj-ea"/>
                <a:ea typeface="+mj-ea"/>
              </a:rPr>
              <a:t>2. </a:t>
            </a:r>
            <a:r>
              <a:rPr lang="ko-KR" altLang="en-US" b="1" dirty="0">
                <a:latin typeface="+mj-ea"/>
                <a:ea typeface="+mj-ea"/>
              </a:rPr>
              <a:t>전시 계획서</a:t>
            </a:r>
            <a:endParaRPr lang="en-US" altLang="ko-KR" b="1" dirty="0">
              <a:latin typeface="+mj-ea"/>
              <a:ea typeface="+mj-ea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317190" y="3116325"/>
            <a:ext cx="7207138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&lt;</a:t>
            </a:r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전시장 도면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&gt;</a:t>
            </a:r>
          </a:p>
        </p:txBody>
      </p:sp>
      <p:pic>
        <p:nvPicPr>
          <p:cNvPr id="10" name="그림 9">
            <a:extLst>
              <a:ext uri="{FF2B5EF4-FFF2-40B4-BE49-F238E27FC236}">
                <a16:creationId xmlns:a16="http://schemas.microsoft.com/office/drawing/2014/main" id="{5C4B1066-703F-42D8-B3C0-B0C746612AA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113" y="2348880"/>
            <a:ext cx="5531864" cy="41539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65540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9DF53F46-0F53-4B81-B222-617FE83710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/>
              <a:pPr/>
              <a:t>4</a:t>
            </a:fld>
            <a:endParaRPr lang="ko-KR" altLang="en-US" dirty="0"/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0DABAB22-E79C-4F0C-8674-0AAC57370923}"/>
              </a:ext>
            </a:extLst>
          </p:cNvPr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  <a:ea typeface="+mj-ea"/>
              </a:rPr>
              <a:t>서식 </a:t>
            </a:r>
            <a:r>
              <a:rPr lang="en-US" altLang="ko-KR" b="1" dirty="0">
                <a:latin typeface="+mj-ea"/>
                <a:ea typeface="+mj-ea"/>
              </a:rPr>
              <a:t>2. </a:t>
            </a:r>
            <a:r>
              <a:rPr lang="ko-KR" altLang="en-US" b="1" dirty="0">
                <a:latin typeface="+mj-ea"/>
                <a:ea typeface="+mj-ea"/>
              </a:rPr>
              <a:t>전시 계획서</a:t>
            </a:r>
            <a:endParaRPr lang="en-US" altLang="ko-KR" b="1" dirty="0">
              <a:latin typeface="+mj-ea"/>
              <a:ea typeface="+mj-ea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54F78054-771A-4FE3-8BA9-A290405A7221}"/>
              </a:ext>
            </a:extLst>
          </p:cNvPr>
          <p:cNvSpPr/>
          <p:nvPr/>
        </p:nvSpPr>
        <p:spPr>
          <a:xfrm>
            <a:off x="317190" y="3116325"/>
            <a:ext cx="7207138" cy="27699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&lt;</a:t>
            </a:r>
            <a:r>
              <a: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전시장 도면</a:t>
            </a:r>
            <a:r>
              <a:rPr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j-ea"/>
                <a:ea typeface="+mj-ea"/>
              </a:rPr>
              <a:t>&gt;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CD3B5DF7-7954-418F-81D9-9E00FECFED8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113" y="2348880"/>
            <a:ext cx="5531864" cy="4153978"/>
          </a:xfrm>
          <a:prstGeom prst="rect">
            <a:avLst/>
          </a:prstGeom>
        </p:spPr>
      </p:pic>
      <p:sp>
        <p:nvSpPr>
          <p:cNvPr id="6" name="직사각형 5">
            <a:extLst>
              <a:ext uri="{FF2B5EF4-FFF2-40B4-BE49-F238E27FC236}">
                <a16:creationId xmlns:a16="http://schemas.microsoft.com/office/drawing/2014/main" id="{9FB6155E-D4D2-4B7A-A954-FF271974DCAB}"/>
              </a:ext>
            </a:extLst>
          </p:cNvPr>
          <p:cNvSpPr/>
          <p:nvPr/>
        </p:nvSpPr>
        <p:spPr>
          <a:xfrm>
            <a:off x="301581" y="1035893"/>
            <a:ext cx="8352928" cy="887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200" b="1" dirty="0">
                <a:solidFill>
                  <a:prstClr val="black"/>
                </a:solidFill>
                <a:latin typeface="+mn-ea"/>
              </a:rPr>
              <a:t>5) </a:t>
            </a:r>
            <a:r>
              <a:rPr lang="ko-KR" altLang="en-US" sz="1200" b="1" dirty="0">
                <a:solidFill>
                  <a:prstClr val="black"/>
                </a:solidFill>
                <a:latin typeface="+mn-ea"/>
              </a:rPr>
              <a:t>전시구성</a:t>
            </a:r>
            <a:endParaRPr lang="en-US" altLang="ko-KR" sz="1200" dirty="0">
              <a:solidFill>
                <a:schemeClr val="accent6">
                  <a:lumMod val="75000"/>
                </a:schemeClr>
              </a:solidFill>
              <a:latin typeface="+mn-ea"/>
            </a:endParaRPr>
          </a:p>
          <a:p>
            <a:pPr lvl="0">
              <a:lnSpc>
                <a:spcPct val="150000"/>
              </a:lnSpc>
            </a:pP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- 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전시 공간연출 방법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작가 및 작품 </a:t>
            </a:r>
            <a:r>
              <a:rPr lang="ko-KR" altLang="en-US" sz="1200" dirty="0" err="1">
                <a:solidFill>
                  <a:srgbClr val="140CB4"/>
                </a:solidFill>
                <a:latin typeface="+mj-ea"/>
                <a:ea typeface="+mj-ea"/>
              </a:rPr>
              <a:t>구성등에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 대해 구체적으로 기술</a:t>
            </a:r>
            <a:endParaRPr lang="en-US" altLang="ko-KR" sz="1200" dirty="0">
              <a:solidFill>
                <a:srgbClr val="140CB4"/>
              </a:solidFill>
              <a:latin typeface="+mj-ea"/>
              <a:ea typeface="+mj-ea"/>
            </a:endParaRPr>
          </a:p>
          <a:p>
            <a:pPr marL="171450" lvl="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작품 배치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공간 </a:t>
            </a:r>
            <a:r>
              <a:rPr lang="ko-KR" altLang="en-US" sz="1200" dirty="0" err="1">
                <a:solidFill>
                  <a:srgbClr val="140CB4"/>
                </a:solidFill>
                <a:latin typeface="+mj-ea"/>
                <a:ea typeface="+mj-ea"/>
              </a:rPr>
              <a:t>연출안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 필수 기술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(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도면 참고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)  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BF0EBFA0-B772-41E0-8ED6-67F631EDC8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86218" y="2632364"/>
            <a:ext cx="4757704" cy="3583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1620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256168" y="567588"/>
            <a:ext cx="5611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  <a:ea typeface="+mj-ea"/>
              </a:rPr>
              <a:t>서식 </a:t>
            </a:r>
            <a:r>
              <a:rPr lang="en-US" altLang="ko-KR" b="1" dirty="0">
                <a:latin typeface="+mj-ea"/>
                <a:ea typeface="+mj-ea"/>
              </a:rPr>
              <a:t>3. </a:t>
            </a:r>
            <a:r>
              <a:rPr lang="ko-KR" altLang="en-US" b="1" dirty="0">
                <a:latin typeface="+mj-ea"/>
                <a:ea typeface="+mj-ea"/>
              </a:rPr>
              <a:t>전시 작품 목록</a:t>
            </a:r>
            <a:endParaRPr lang="en-US" altLang="ko-KR" b="1" dirty="0">
              <a:latin typeface="+mj-ea"/>
              <a:ea typeface="+mj-ea"/>
            </a:endParaRPr>
          </a:p>
        </p:txBody>
      </p:sp>
      <p:graphicFrame>
        <p:nvGraphicFramePr>
          <p:cNvPr id="6" name="Table 8"/>
          <p:cNvGraphicFramePr>
            <a:graphicFrameLocks noGrp="1"/>
          </p:cNvGraphicFramePr>
          <p:nvPr>
            <p:extLst/>
          </p:nvPr>
        </p:nvGraphicFramePr>
        <p:xfrm>
          <a:off x="611560" y="1774557"/>
          <a:ext cx="8136904" cy="3096344"/>
        </p:xfrm>
        <a:graphic>
          <a:graphicData uri="http://schemas.openxmlformats.org/drawingml/2006/table">
            <a:tbl>
              <a:tblPr/>
              <a:tblGrid>
                <a:gridCol w="4827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79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49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6003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altLang="en-US" sz="1400" b="1" kern="0" dirty="0" err="1">
                          <a:latin typeface="맑은 고딕" pitchFamily="50" charset="-127"/>
                          <a:ea typeface="맑은 고딕" pitchFamily="50" charset="-127"/>
                          <a:cs typeface="Times New Roman"/>
                        </a:rPr>
                        <a:t>연번</a:t>
                      </a:r>
                      <a:endParaRPr lang="en-US" sz="1400" b="1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altLang="en-US" sz="1400" b="1" kern="100" dirty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분야</a:t>
                      </a:r>
                      <a:endParaRPr lang="ko-KR" sz="14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altLang="en-US" sz="1400" b="1" kern="100" dirty="0" err="1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작품명</a:t>
                      </a:r>
                      <a:endParaRPr lang="ko-KR" sz="14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altLang="en-US" sz="1400" b="1" kern="100" dirty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작품 특징</a:t>
                      </a:r>
                      <a:endParaRPr lang="ko-KR" sz="1400" b="1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altLang="ko-KR" sz="1200" kern="100" dirty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1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altLang="ko-KR" sz="1200" kern="100" dirty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2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altLang="ko-KR" sz="1200" kern="100" dirty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3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altLang="ko-KR" sz="1200" kern="100" dirty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4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en-US" altLang="ko-KR" sz="1200" kern="100" dirty="0">
                          <a:latin typeface="맑은 고딕" pitchFamily="50" charset="-127"/>
                          <a:ea typeface="맑은 고딕" pitchFamily="50" charset="-127"/>
                          <a:cs typeface="바탕"/>
                        </a:rPr>
                        <a:t>5</a:t>
                      </a: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endParaRPr lang="ko-KR" sz="1200" kern="100" dirty="0">
                        <a:latin typeface="맑은 고딕" pitchFamily="50" charset="-127"/>
                        <a:ea typeface="맑은 고딕" pitchFamily="50" charset="-127"/>
                        <a:cs typeface="바탕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latinLnBrk="0">
                        <a:spcAft>
                          <a:spcPts val="0"/>
                        </a:spcAft>
                      </a:pPr>
                      <a:endParaRPr lang="en-US" sz="1200" kern="0" dirty="0">
                        <a:latin typeface="맑은 고딕" pitchFamily="50" charset="-127"/>
                        <a:ea typeface="맑은 고딕" pitchFamily="50" charset="-127"/>
                        <a:cs typeface="Times New Roman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4314">
                <a:tc gridSpan="2">
                  <a:txBody>
                    <a:bodyPr/>
                    <a:lstStyle/>
                    <a:p>
                      <a:pPr algn="ctr" latinLnBrk="0">
                        <a:spcAft>
                          <a:spcPts val="0"/>
                        </a:spcAft>
                      </a:pPr>
                      <a:r>
                        <a:rPr lang="ko-KR" sz="1400" b="1" kern="12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합</a:t>
                      </a:r>
                      <a:r>
                        <a:rPr lang="en-US" sz="1400" b="1" kern="12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  </a:t>
                      </a:r>
                      <a:r>
                        <a:rPr lang="ko-KR" sz="1400" b="1" kern="1200" dirty="0">
                          <a:solidFill>
                            <a:schemeClr val="tx1"/>
                          </a:solidFill>
                          <a:latin typeface="맑은 고딕" pitchFamily="50" charset="-127"/>
                          <a:ea typeface="맑은 고딕" pitchFamily="50" charset="-127"/>
                          <a:cs typeface="+mn-cs"/>
                        </a:rPr>
                        <a:t>계</a:t>
                      </a:r>
                    </a:p>
                  </a:txBody>
                  <a:tcPr marL="11659" marR="11659" marT="0" marB="0"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latinLnBrk="1">
                        <a:tabLst>
                          <a:tab pos="1166813" algn="l"/>
                        </a:tabLst>
                      </a:pPr>
                      <a:r>
                        <a:rPr lang="ko-KR" altLang="en-US" sz="1400" b="1" dirty="0">
                          <a:latin typeface="맑은 고딕" pitchFamily="50" charset="-127"/>
                          <a:ea typeface="맑은 고딕" pitchFamily="50" charset="-127"/>
                        </a:rPr>
                        <a:t>총 </a:t>
                      </a:r>
                      <a:r>
                        <a:rPr lang="en-US" altLang="ko-KR" sz="1400" b="1" dirty="0">
                          <a:latin typeface="맑은 고딕" pitchFamily="50" charset="-127"/>
                          <a:ea typeface="맑은 고딕" pitchFamily="50" charset="-127"/>
                        </a:rPr>
                        <a:t>00</a:t>
                      </a:r>
                      <a:r>
                        <a:rPr lang="ko-KR" altLang="en-US" sz="1400" b="1" dirty="0">
                          <a:latin typeface="맑은 고딕" pitchFamily="50" charset="-127"/>
                          <a:ea typeface="맑은 고딕" pitchFamily="50" charset="-127"/>
                        </a:rPr>
                        <a:t>점</a:t>
                      </a: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 marL="11659" marR="11659" marT="0" marB="0" anchor="ctr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301581" y="1035893"/>
            <a:ext cx="8352928" cy="6955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1)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총 출품작 수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: 000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점</a:t>
            </a:r>
            <a:endParaRPr lang="en-US" altLang="ko-KR" sz="1400" b="1" dirty="0">
              <a:solidFill>
                <a:prstClr val="black"/>
              </a:solidFill>
              <a:latin typeface="+mj-ea"/>
              <a:ea typeface="+mj-ea"/>
            </a:endParaRPr>
          </a:p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출품작 목록</a:t>
            </a:r>
            <a:endParaRPr lang="en-US" altLang="ko-KR" sz="14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81405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6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5611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  <a:ea typeface="+mj-ea"/>
              </a:rPr>
              <a:t>서식 </a:t>
            </a:r>
            <a:r>
              <a:rPr lang="en-US" altLang="ko-KR" b="1" dirty="0">
                <a:latin typeface="+mj-ea"/>
                <a:ea typeface="+mj-ea"/>
              </a:rPr>
              <a:t>4. </a:t>
            </a:r>
            <a:r>
              <a:rPr lang="ko-KR" altLang="en-US" b="1" dirty="0">
                <a:latin typeface="+mj-ea"/>
                <a:ea typeface="+mj-ea"/>
              </a:rPr>
              <a:t>주요 작품 정보</a:t>
            </a:r>
            <a:r>
              <a:rPr lang="en-US" altLang="ko-KR" b="1" dirty="0">
                <a:latin typeface="+mj-ea"/>
                <a:ea typeface="+mj-ea"/>
              </a:rPr>
              <a:t>(</a:t>
            </a:r>
            <a:r>
              <a:rPr lang="ko-KR" altLang="en-US" b="1" dirty="0" err="1">
                <a:latin typeface="+mj-ea"/>
                <a:ea typeface="+mj-ea"/>
              </a:rPr>
              <a:t>작품명</a:t>
            </a:r>
            <a:r>
              <a:rPr lang="en-US" altLang="ko-KR" b="1" dirty="0">
                <a:latin typeface="+mj-ea"/>
                <a:ea typeface="+mj-ea"/>
              </a:rPr>
              <a:t>, </a:t>
            </a:r>
            <a:r>
              <a:rPr lang="ko-KR" altLang="en-US" b="1" dirty="0">
                <a:latin typeface="+mj-ea"/>
                <a:ea typeface="+mj-ea"/>
              </a:rPr>
              <a:t>이미지 수록</a:t>
            </a:r>
            <a:r>
              <a:rPr lang="en-US" altLang="ko-KR" b="1" dirty="0">
                <a:latin typeface="+mj-ea"/>
                <a:ea typeface="+mj-ea"/>
              </a:rPr>
              <a:t>)</a:t>
            </a:r>
          </a:p>
        </p:txBody>
      </p:sp>
      <p:sp>
        <p:nvSpPr>
          <p:cNvPr id="9" name="직사각형 8"/>
          <p:cNvSpPr/>
          <p:nvPr/>
        </p:nvSpPr>
        <p:spPr>
          <a:xfrm>
            <a:off x="301581" y="1035893"/>
            <a:ext cx="8352928" cy="8876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388" lvl="0" indent="-179388">
              <a:lnSpc>
                <a:spcPct val="150000"/>
              </a:lnSpc>
              <a:buFont typeface="맑은 고딕" pitchFamily="50" charset="-127"/>
              <a:buChar char="–"/>
            </a:pP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전시 참여 작품 이미지 및 정보 수록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 (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신작 예정인 경우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추정할 수 있는 이미지 자료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)</a:t>
            </a:r>
          </a:p>
          <a:p>
            <a:pPr marL="179388" lvl="0" indent="-179388">
              <a:lnSpc>
                <a:spcPct val="150000"/>
              </a:lnSpc>
              <a:buFont typeface="맑은 고딕" pitchFamily="50" charset="-127"/>
              <a:buChar char="–"/>
            </a:pP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캡션 기입사항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: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이미지 하단에 </a:t>
            </a:r>
            <a:r>
              <a:rPr lang="ko-KR" altLang="en-US" sz="1200" dirty="0" err="1">
                <a:solidFill>
                  <a:srgbClr val="140CB4"/>
                </a:solidFill>
                <a:latin typeface="+mj-ea"/>
                <a:ea typeface="+mj-ea"/>
              </a:rPr>
              <a:t>작품명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재료 및 기법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크기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(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세로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x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가로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, cm),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제작연도 순</a:t>
            </a:r>
          </a:p>
          <a:p>
            <a:pPr marL="179388" lvl="0" indent="-179388">
              <a:lnSpc>
                <a:spcPct val="150000"/>
              </a:lnSpc>
              <a:buFont typeface="맑은 고딕" pitchFamily="50" charset="-127"/>
              <a:buChar char="–"/>
            </a:pP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제작중인 작품인 경우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작품 설명 및  </a:t>
            </a:r>
            <a:r>
              <a:rPr lang="ko-KR" altLang="en-US" sz="1200" dirty="0" err="1">
                <a:solidFill>
                  <a:srgbClr val="140CB4"/>
                </a:solidFill>
                <a:latin typeface="+mj-ea"/>
                <a:ea typeface="+mj-ea"/>
              </a:rPr>
              <a:t>참고가능한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 연작사진 첨부 가능  </a:t>
            </a:r>
            <a:endParaRPr lang="en-US" altLang="ko-KR" sz="1200" dirty="0">
              <a:solidFill>
                <a:srgbClr val="140CB4"/>
              </a:solidFill>
              <a:latin typeface="+mj-ea"/>
              <a:ea typeface="+mj-ea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483768" y="2492896"/>
            <a:ext cx="3816424" cy="34563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+mj-ea"/>
              <a:ea typeface="+mj-ea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051720" y="6226224"/>
            <a:ext cx="542401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200" b="1" dirty="0" err="1">
                <a:latin typeface="+mj-ea"/>
                <a:ea typeface="+mj-ea"/>
              </a:rPr>
              <a:t>작품명</a:t>
            </a:r>
            <a:r>
              <a:rPr lang="en-US" altLang="ko-KR" sz="1200" b="1" dirty="0">
                <a:latin typeface="+mj-ea"/>
                <a:ea typeface="+mj-ea"/>
              </a:rPr>
              <a:t>, </a:t>
            </a:r>
            <a:r>
              <a:rPr lang="ko-KR" altLang="en-US" sz="1200" b="1" dirty="0">
                <a:latin typeface="+mj-ea"/>
                <a:ea typeface="+mj-ea"/>
              </a:rPr>
              <a:t>재료 및 기법</a:t>
            </a:r>
            <a:r>
              <a:rPr lang="en-US" altLang="ko-KR" sz="1200" b="1" dirty="0">
                <a:latin typeface="+mj-ea"/>
                <a:ea typeface="+mj-ea"/>
              </a:rPr>
              <a:t>, </a:t>
            </a:r>
            <a:r>
              <a:rPr lang="ko-KR" altLang="en-US" sz="1200" b="1" dirty="0">
                <a:latin typeface="+mj-ea"/>
                <a:ea typeface="+mj-ea"/>
              </a:rPr>
              <a:t>크기</a:t>
            </a:r>
            <a:r>
              <a:rPr lang="en-US" altLang="ko-KR" sz="1200" b="1" dirty="0">
                <a:latin typeface="+mj-ea"/>
                <a:ea typeface="+mj-ea"/>
              </a:rPr>
              <a:t>(</a:t>
            </a:r>
            <a:r>
              <a:rPr lang="ko-KR" altLang="en-US" sz="1200" b="1" dirty="0">
                <a:latin typeface="+mj-ea"/>
                <a:ea typeface="+mj-ea"/>
              </a:rPr>
              <a:t>세로</a:t>
            </a:r>
            <a:r>
              <a:rPr lang="en-US" altLang="ko-KR" sz="1200" b="1" dirty="0">
                <a:latin typeface="+mj-ea"/>
                <a:ea typeface="+mj-ea"/>
              </a:rPr>
              <a:t>x</a:t>
            </a:r>
            <a:r>
              <a:rPr lang="ko-KR" altLang="en-US" sz="1200" b="1" dirty="0">
                <a:latin typeface="+mj-ea"/>
                <a:ea typeface="+mj-ea"/>
              </a:rPr>
              <a:t>가로</a:t>
            </a:r>
            <a:r>
              <a:rPr lang="en-US" altLang="ko-KR" sz="1200" b="1" dirty="0">
                <a:latin typeface="+mj-ea"/>
                <a:ea typeface="+mj-ea"/>
              </a:rPr>
              <a:t>, cm), </a:t>
            </a:r>
            <a:r>
              <a:rPr lang="ko-KR" altLang="en-US" sz="1200" b="1" dirty="0">
                <a:latin typeface="+mj-ea"/>
                <a:ea typeface="+mj-ea"/>
              </a:rPr>
              <a:t>제작연도 </a:t>
            </a:r>
            <a:r>
              <a:rPr lang="en-US" altLang="ko-KR" sz="1200" b="1" dirty="0">
                <a:latin typeface="+mj-ea"/>
                <a:ea typeface="+mj-ea"/>
              </a:rPr>
              <a:t>(</a:t>
            </a:r>
            <a:r>
              <a:rPr lang="ko-KR" altLang="en-US" sz="1200" b="1" dirty="0" err="1">
                <a:latin typeface="+mj-ea"/>
                <a:ea typeface="+mj-ea"/>
              </a:rPr>
              <a:t>작가명</a:t>
            </a:r>
            <a:r>
              <a:rPr lang="ko-KR" altLang="en-US" sz="1200" b="1" dirty="0">
                <a:latin typeface="+mj-ea"/>
                <a:ea typeface="+mj-ea"/>
              </a:rPr>
              <a:t> 표기</a:t>
            </a:r>
            <a:r>
              <a:rPr lang="en-US" altLang="ko-KR" sz="1200" b="1" dirty="0">
                <a:latin typeface="+mj-ea"/>
                <a:ea typeface="+mj-ea"/>
              </a:rPr>
              <a:t>X)</a:t>
            </a:r>
            <a:r>
              <a:rPr lang="ko-KR" altLang="en-US" sz="1200" b="1" dirty="0">
                <a:latin typeface="+mj-ea"/>
                <a:ea typeface="+mj-ea"/>
              </a:rPr>
              <a:t> </a:t>
            </a:r>
          </a:p>
        </p:txBody>
      </p:sp>
      <p:sp>
        <p:nvSpPr>
          <p:cNvPr id="12" name="직사각형 11"/>
          <p:cNvSpPr/>
          <p:nvPr/>
        </p:nvSpPr>
        <p:spPr>
          <a:xfrm>
            <a:off x="317190" y="2497721"/>
            <a:ext cx="1215397" cy="307777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b="1" dirty="0">
                <a:latin typeface="+mj-ea"/>
                <a:ea typeface="+mj-ea"/>
              </a:rPr>
              <a:t>&lt;</a:t>
            </a:r>
            <a:r>
              <a:rPr lang="ko-KR" altLang="en-US" sz="1400" b="1" dirty="0">
                <a:latin typeface="+mj-ea"/>
                <a:ea typeface="+mj-ea"/>
              </a:rPr>
              <a:t>수록 예시</a:t>
            </a:r>
            <a:r>
              <a:rPr lang="en-US" altLang="ko-KR" sz="1400" b="1" dirty="0">
                <a:latin typeface="+mj-ea"/>
                <a:ea typeface="+mj-ea"/>
              </a:rPr>
              <a:t>&gt;</a:t>
            </a:r>
          </a:p>
        </p:txBody>
      </p:sp>
      <p:sp>
        <p:nvSpPr>
          <p:cNvPr id="13" name="직사각형 12">
            <a:extLst>
              <a:ext uri="{FF2B5EF4-FFF2-40B4-BE49-F238E27FC236}">
                <a16:creationId xmlns:a16="http://schemas.microsoft.com/office/drawing/2014/main" id="{55EC4B80-7841-4962-BB3A-096446DAEA11}"/>
              </a:ext>
            </a:extLst>
          </p:cNvPr>
          <p:cNvSpPr/>
          <p:nvPr/>
        </p:nvSpPr>
        <p:spPr>
          <a:xfrm>
            <a:off x="6879299" y="583525"/>
            <a:ext cx="1963999" cy="45429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lnSpc>
                <a:spcPct val="150000"/>
              </a:lnSpc>
            </a:pPr>
            <a:r>
              <a:rPr lang="ko-KR" altLang="en-US" b="1" dirty="0">
                <a:solidFill>
                  <a:srgbClr val="002060"/>
                </a:solidFill>
                <a:latin typeface="+mj-ea"/>
                <a:ea typeface="+mj-ea"/>
              </a:rPr>
              <a:t>페이지 추가 가능</a:t>
            </a:r>
            <a:endParaRPr lang="en-US" altLang="ko-KR" b="1" dirty="0">
              <a:solidFill>
                <a:srgbClr val="002060"/>
              </a:solidFill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08146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7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  <a:ea typeface="+mj-ea"/>
              </a:rPr>
              <a:t>서식 </a:t>
            </a:r>
            <a:r>
              <a:rPr lang="en-US" altLang="ko-KR" b="1" dirty="0">
                <a:latin typeface="+mj-ea"/>
                <a:ea typeface="+mj-ea"/>
              </a:rPr>
              <a:t>6. </a:t>
            </a:r>
            <a:r>
              <a:rPr lang="ko-KR" altLang="en-US" b="1" dirty="0">
                <a:latin typeface="+mj-ea"/>
                <a:ea typeface="+mj-ea"/>
              </a:rPr>
              <a:t>주요 경력</a:t>
            </a:r>
            <a:endParaRPr lang="en-US" altLang="ko-KR" b="1" dirty="0">
              <a:latin typeface="+mj-ea"/>
              <a:ea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2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b="1" dirty="0">
                <a:latin typeface="+mj-ea"/>
                <a:ea typeface="+mj-ea"/>
              </a:rPr>
              <a:t>구       분 </a:t>
            </a:r>
            <a:r>
              <a:rPr lang="en-US" altLang="ko-KR" sz="1200" b="1" dirty="0">
                <a:latin typeface="+mj-ea"/>
                <a:ea typeface="+mj-ea"/>
              </a:rPr>
              <a:t>: </a:t>
            </a:r>
            <a:r>
              <a:rPr lang="ko-KR" altLang="en-US" sz="1200" b="1" dirty="0">
                <a:latin typeface="+mj-ea"/>
                <a:ea typeface="+mj-ea"/>
              </a:rPr>
              <a:t>개인전</a:t>
            </a:r>
            <a:r>
              <a:rPr lang="en-US" altLang="ko-KR" sz="1200" b="1" dirty="0">
                <a:latin typeface="+mj-ea"/>
                <a:ea typeface="+mj-ea"/>
              </a:rPr>
              <a:t>(   ), </a:t>
            </a:r>
            <a:r>
              <a:rPr lang="ko-KR" altLang="en-US" sz="1200" b="1" dirty="0">
                <a:latin typeface="+mj-ea"/>
                <a:ea typeface="+mj-ea"/>
              </a:rPr>
              <a:t>단체전</a:t>
            </a:r>
            <a:r>
              <a:rPr lang="en-US" altLang="ko-KR" sz="1200" b="1" dirty="0">
                <a:latin typeface="+mj-ea"/>
                <a:ea typeface="+mj-ea"/>
              </a:rPr>
              <a:t>(   ), </a:t>
            </a:r>
            <a:r>
              <a:rPr lang="ko-KR" altLang="en-US" sz="1200" b="1" dirty="0">
                <a:latin typeface="+mj-ea"/>
                <a:ea typeface="+mj-ea"/>
              </a:rPr>
              <a:t>기타 행사</a:t>
            </a:r>
            <a:r>
              <a:rPr lang="en-US" altLang="ko-KR" sz="1200" b="1" dirty="0">
                <a:latin typeface="+mj-ea"/>
                <a:ea typeface="+mj-ea"/>
              </a:rPr>
              <a:t>(   ), </a:t>
            </a:r>
            <a:r>
              <a:rPr lang="ko-KR" altLang="en-US" sz="1200" b="1" dirty="0">
                <a:latin typeface="+mj-ea"/>
                <a:ea typeface="+mj-ea"/>
              </a:rPr>
              <a:t>상훈</a:t>
            </a:r>
            <a:r>
              <a:rPr lang="en-US" altLang="ko-KR" sz="1200" b="1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b="1" dirty="0">
                <a:latin typeface="+mj-ea"/>
                <a:ea typeface="+mj-ea"/>
              </a:rPr>
              <a:t>전  시  명 </a:t>
            </a:r>
            <a:r>
              <a:rPr lang="en-US" altLang="ko-KR" sz="1200" b="1" dirty="0">
                <a:latin typeface="+mj-ea"/>
                <a:ea typeface="+mj-ea"/>
              </a:rPr>
              <a:t>:</a:t>
            </a:r>
            <a:endParaRPr lang="en-US" altLang="ko-KR" sz="1200" b="1" i="1" dirty="0">
              <a:latin typeface="+mj-ea"/>
              <a:ea typeface="+mj-ea"/>
            </a:endParaRPr>
          </a:p>
          <a:p>
            <a:r>
              <a:rPr lang="ko-KR" altLang="en-US" sz="1200" b="1" dirty="0">
                <a:latin typeface="+mj-ea"/>
                <a:ea typeface="+mj-ea"/>
              </a:rPr>
              <a:t>기간</a:t>
            </a:r>
            <a:r>
              <a:rPr lang="en-US" altLang="ko-KR" sz="1200" b="1" dirty="0">
                <a:latin typeface="+mj-ea"/>
                <a:ea typeface="+mj-ea"/>
              </a:rPr>
              <a:t>/</a:t>
            </a:r>
            <a:r>
              <a:rPr lang="ko-KR" altLang="en-US" sz="1200" b="1" dirty="0">
                <a:latin typeface="+mj-ea"/>
                <a:ea typeface="+mj-ea"/>
              </a:rPr>
              <a:t>장소 </a:t>
            </a:r>
            <a:r>
              <a:rPr lang="en-US" altLang="ko-KR" sz="1200" b="1" dirty="0">
                <a:latin typeface="+mj-ea"/>
                <a:ea typeface="+mj-ea"/>
              </a:rPr>
              <a:t>: 0000. 00. 00 .~ 00.00. , </a:t>
            </a:r>
            <a:r>
              <a:rPr lang="ko-KR" altLang="en-US" sz="1200" b="1" dirty="0" err="1">
                <a:latin typeface="+mj-ea"/>
                <a:ea typeface="+mj-ea"/>
              </a:rPr>
              <a:t>ㅇㅇㅇ갤러리</a:t>
            </a:r>
            <a:endParaRPr lang="en-US" altLang="ko-KR" sz="1200" b="1" dirty="0">
              <a:latin typeface="+mj-ea"/>
              <a:ea typeface="+mj-ea"/>
            </a:endParaRPr>
          </a:p>
          <a:p>
            <a:r>
              <a:rPr lang="ko-KR" altLang="en-US" sz="1200" b="1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r>
              <a:rPr lang="en-US" altLang="ko-KR" sz="1200" dirty="0">
                <a:latin typeface="+mn-ea"/>
                <a:hlinkClick r:id="rId3"/>
              </a:rPr>
              <a:t>https://</a:t>
            </a:r>
            <a:r>
              <a:rPr lang="en-US" altLang="ko-KR" sz="1200" dirty="0">
                <a:latin typeface="+mn-ea"/>
              </a:rPr>
              <a:t>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링크</a:t>
            </a:r>
            <a:r>
              <a:rPr lang="en-US" altLang="ko-KR" sz="1200" dirty="0">
                <a:solidFill>
                  <a:srgbClr val="140CB4"/>
                </a:solidFill>
                <a:latin typeface="+mj-ea"/>
                <a:ea typeface="+mj-ea"/>
              </a:rPr>
              <a:t> </a:t>
            </a:r>
            <a:r>
              <a:rPr lang="ko-KR" altLang="en-US" sz="1200" dirty="0">
                <a:solidFill>
                  <a:srgbClr val="140CB4"/>
                </a:solidFill>
                <a:latin typeface="+mj-ea"/>
                <a:ea typeface="+mj-ea"/>
              </a:rPr>
              <a:t>표기</a:t>
            </a:r>
            <a:r>
              <a:rPr lang="en-US" altLang="ko-KR" sz="12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FF0000"/>
                </a:solidFill>
                <a:latin typeface="+mj-ea"/>
                <a:ea typeface="+mj-ea"/>
              </a:rPr>
              <a:t>아래 증빙가능 이미지 </a:t>
            </a:r>
            <a:r>
              <a:rPr lang="en-US" altLang="ko-KR" sz="1200" dirty="0">
                <a:solidFill>
                  <a:srgbClr val="FF0000"/>
                </a:solidFill>
                <a:latin typeface="+mj-ea"/>
                <a:ea typeface="+mj-ea"/>
              </a:rPr>
              <a:t>3~4</a:t>
            </a:r>
            <a:r>
              <a:rPr lang="ko-KR" altLang="en-US" sz="1200" dirty="0">
                <a:solidFill>
                  <a:srgbClr val="FF0000"/>
                </a:solidFill>
                <a:latin typeface="+mj-ea"/>
                <a:ea typeface="+mj-ea"/>
              </a:rPr>
              <a:t>장 첨부</a:t>
            </a:r>
            <a:r>
              <a:rPr lang="en-US" altLang="ko-KR" sz="1200" dirty="0">
                <a:solidFill>
                  <a:srgbClr val="FF0000"/>
                </a:solidFill>
                <a:latin typeface="+mj-ea"/>
                <a:ea typeface="+mj-ea"/>
              </a:rPr>
              <a:t>(</a:t>
            </a:r>
            <a:r>
              <a:rPr lang="ko-KR" altLang="en-US" sz="1200" dirty="0">
                <a:solidFill>
                  <a:srgbClr val="FF0000"/>
                </a:solidFill>
                <a:latin typeface="+mj-ea"/>
                <a:ea typeface="+mj-ea"/>
              </a:rPr>
              <a:t>전시 포스터</a:t>
            </a:r>
            <a:r>
              <a:rPr lang="en-US" altLang="ko-KR" sz="12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FF0000"/>
                </a:solidFill>
                <a:latin typeface="+mj-ea"/>
                <a:ea typeface="+mj-ea"/>
              </a:rPr>
              <a:t>도록</a:t>
            </a:r>
            <a:r>
              <a:rPr lang="en-US" altLang="ko-KR" sz="12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200" dirty="0">
                <a:solidFill>
                  <a:srgbClr val="FF0000"/>
                </a:solidFill>
                <a:latin typeface="+mj-ea"/>
                <a:ea typeface="+mj-ea"/>
              </a:rPr>
              <a:t>전시 전경사진 등</a:t>
            </a:r>
            <a:r>
              <a:rPr lang="en-US" altLang="ko-KR" sz="1200" dirty="0">
                <a:solidFill>
                  <a:srgbClr val="FF0000"/>
                </a:solidFill>
                <a:latin typeface="+mj-ea"/>
                <a:ea typeface="+mj-ea"/>
              </a:rPr>
              <a:t>)</a:t>
            </a:r>
            <a:endParaRPr lang="ko-KR" altLang="en-US" sz="1200" dirty="0">
              <a:solidFill>
                <a:srgbClr val="FF0000"/>
              </a:solidFill>
              <a:latin typeface="+mj-ea"/>
              <a:ea typeface="+mj-ea"/>
            </a:endParaRPr>
          </a:p>
          <a:p>
            <a:endParaRPr lang="en-US" altLang="ko-KR" sz="1200" dirty="0">
              <a:latin typeface="+mj-ea"/>
              <a:ea typeface="+mj-ea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238087" y="1556736"/>
            <a:ext cx="355392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1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256168" y="4267035"/>
            <a:ext cx="355392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2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26" name="직사각형 25"/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7" name="직사각형 26"/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>
              <a:latin typeface="+mj-ea"/>
              <a:ea typeface="+mj-ea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5652120" y="567588"/>
            <a:ext cx="459689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  <a:t>* 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페이지 추가 가능</a:t>
            </a:r>
            <a:endParaRPr lang="en-US" altLang="ko-KR" sz="1400" b="1" dirty="0">
              <a:solidFill>
                <a:srgbClr val="140CB4"/>
              </a:solidFill>
              <a:latin typeface="+mj-ea"/>
              <a:ea typeface="+mj-ea"/>
            </a:endParaRPr>
          </a:p>
          <a:p>
            <a: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  <a:t>* </a:t>
            </a:r>
            <a:r>
              <a:rPr lang="ko-KR" altLang="en-US" sz="1400" b="1" dirty="0" err="1">
                <a:solidFill>
                  <a:srgbClr val="140CB4"/>
                </a:solidFill>
                <a:latin typeface="+mj-ea"/>
                <a:ea typeface="+mj-ea"/>
              </a:rPr>
              <a:t>최신순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 으로 작성</a:t>
            </a:r>
            <a:endParaRPr lang="en-US" altLang="ko-KR" sz="1400" b="1" dirty="0">
              <a:solidFill>
                <a:srgbClr val="140CB4"/>
              </a:solidFill>
              <a:latin typeface="+mj-ea"/>
              <a:ea typeface="+mj-ea"/>
            </a:endParaRPr>
          </a:p>
          <a:p>
            <a: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  <a:t>* 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기타 행사 등 </a:t>
            </a:r>
            <a:b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</a:br>
            <a: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  <a:t>   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해당하는 부문 괄호</a:t>
            </a:r>
            <a: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  <a:t>(  )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안에 </a:t>
            </a:r>
            <a:r>
              <a:rPr lang="ko-KR" altLang="en-US" sz="1400" b="1" dirty="0" err="1">
                <a:solidFill>
                  <a:srgbClr val="140CB4"/>
                </a:solidFill>
                <a:latin typeface="+mj-ea"/>
                <a:ea typeface="+mj-ea"/>
              </a:rPr>
              <a:t>ㅇ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 표기 </a:t>
            </a:r>
            <a:endParaRPr lang="en-US" altLang="ko-KR" sz="1400" b="1" dirty="0">
              <a:solidFill>
                <a:srgbClr val="140CB4"/>
              </a:solidFill>
              <a:latin typeface="+mj-ea"/>
              <a:ea typeface="+mj-ea"/>
            </a:endParaRPr>
          </a:p>
          <a:p>
            <a: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  <a:t>* 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증빙자료는 추후 판독 가능한 이미지로 </a:t>
            </a:r>
            <a:endParaRPr lang="en-US" altLang="ko-KR" sz="1400" b="1" dirty="0">
              <a:solidFill>
                <a:srgbClr val="140CB4"/>
              </a:solidFill>
              <a:latin typeface="+mj-ea"/>
              <a:ea typeface="+mj-ea"/>
            </a:endParaRPr>
          </a:p>
          <a:p>
            <a:r>
              <a:rPr lang="en-US" altLang="ko-KR" sz="1400" b="1" dirty="0">
                <a:solidFill>
                  <a:srgbClr val="140CB4"/>
                </a:solidFill>
                <a:latin typeface="+mj-ea"/>
                <a:ea typeface="+mj-ea"/>
              </a:rPr>
              <a:t>   </a:t>
            </a:r>
            <a:r>
              <a:rPr lang="ko-KR" altLang="en-US" sz="1400" b="1" dirty="0">
                <a:solidFill>
                  <a:srgbClr val="140CB4"/>
                </a:solidFill>
                <a:latin typeface="+mj-ea"/>
                <a:ea typeface="+mj-ea"/>
              </a:rPr>
              <a:t>별도 제출</a:t>
            </a:r>
            <a:endParaRPr lang="en-US" altLang="ko-KR" sz="1400" b="1" dirty="0">
              <a:solidFill>
                <a:srgbClr val="140CB4"/>
              </a:solidFill>
              <a:latin typeface="+mj-ea"/>
              <a:ea typeface="+mj-ea"/>
            </a:endParaRPr>
          </a:p>
        </p:txBody>
      </p:sp>
      <p:grpSp>
        <p:nvGrpSpPr>
          <p:cNvPr id="20" name="그룹 19">
            <a:extLst>
              <a:ext uri="{FF2B5EF4-FFF2-40B4-BE49-F238E27FC236}">
                <a16:creationId xmlns:a16="http://schemas.microsoft.com/office/drawing/2014/main" id="{11C8D7EB-DCD4-464C-909E-835B693BE2F8}"/>
              </a:ext>
            </a:extLst>
          </p:cNvPr>
          <p:cNvGrpSpPr/>
          <p:nvPr/>
        </p:nvGrpSpPr>
        <p:grpSpPr>
          <a:xfrm>
            <a:off x="899592" y="5158816"/>
            <a:ext cx="2119221" cy="1272234"/>
            <a:chOff x="1390915" y="5158816"/>
            <a:chExt cx="2119221" cy="1272234"/>
          </a:xfrm>
        </p:grpSpPr>
        <p:pic>
          <p:nvPicPr>
            <p:cNvPr id="21" name="그림 20">
              <a:extLst>
                <a:ext uri="{FF2B5EF4-FFF2-40B4-BE49-F238E27FC236}">
                  <a16:creationId xmlns:a16="http://schemas.microsoft.com/office/drawing/2014/main" id="{6C57131B-262E-45E4-B764-06B2A9F2B044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0915" y="5158816"/>
              <a:ext cx="2117560" cy="1272234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CFB37A16-FA34-4AC8-AF7D-F340E7CDCDF8}"/>
                </a:ext>
              </a:extLst>
            </p:cNvPr>
            <p:cNvSpPr txBox="1"/>
            <p:nvPr/>
          </p:nvSpPr>
          <p:spPr>
            <a:xfrm>
              <a:off x="1392576" y="5158816"/>
              <a:ext cx="2117560" cy="1272234"/>
            </a:xfrm>
            <a:prstGeom prst="rect">
              <a:avLst/>
            </a:prstGeom>
            <a:solidFill>
              <a:schemeClr val="bg1">
                <a:lumMod val="75000"/>
                <a:alpha val="43137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ko-KR" altLang="en-US" sz="2400" b="1" dirty="0">
                  <a:solidFill>
                    <a:schemeClr val="bg1"/>
                  </a:solidFill>
                  <a:latin typeface="+mj-ea"/>
                  <a:ea typeface="+mj-ea"/>
                </a:rPr>
                <a:t>샘플 이미지</a:t>
              </a:r>
            </a:p>
          </p:txBody>
        </p:sp>
      </p:grpSp>
      <p:grpSp>
        <p:nvGrpSpPr>
          <p:cNvPr id="23" name="그룹 22">
            <a:extLst>
              <a:ext uri="{FF2B5EF4-FFF2-40B4-BE49-F238E27FC236}">
                <a16:creationId xmlns:a16="http://schemas.microsoft.com/office/drawing/2014/main" id="{13120D2C-0682-49FC-A57D-2B903EFE7FE6}"/>
              </a:ext>
            </a:extLst>
          </p:cNvPr>
          <p:cNvGrpSpPr/>
          <p:nvPr/>
        </p:nvGrpSpPr>
        <p:grpSpPr>
          <a:xfrm>
            <a:off x="3656405" y="5130238"/>
            <a:ext cx="2117560" cy="1300812"/>
            <a:chOff x="1390915" y="5158816"/>
            <a:chExt cx="2117560" cy="1300812"/>
          </a:xfrm>
        </p:grpSpPr>
        <p:pic>
          <p:nvPicPr>
            <p:cNvPr id="24" name="그림 23">
              <a:extLst>
                <a:ext uri="{FF2B5EF4-FFF2-40B4-BE49-F238E27FC236}">
                  <a16:creationId xmlns:a16="http://schemas.microsoft.com/office/drawing/2014/main" id="{90AAFE38-417E-4CAC-AED1-354728E5AFE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0915" y="5158816"/>
              <a:ext cx="2117560" cy="1272234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3D89475-00E0-43DD-9817-4DCB2CDB508A}"/>
                </a:ext>
              </a:extLst>
            </p:cNvPr>
            <p:cNvSpPr txBox="1"/>
            <p:nvPr/>
          </p:nvSpPr>
          <p:spPr>
            <a:xfrm>
              <a:off x="1390915" y="5187394"/>
              <a:ext cx="2117560" cy="1272234"/>
            </a:xfrm>
            <a:prstGeom prst="rect">
              <a:avLst/>
            </a:prstGeom>
            <a:solidFill>
              <a:schemeClr val="bg1">
                <a:lumMod val="75000"/>
                <a:alpha val="43137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ko-KR" altLang="en-US" sz="2400" b="1" dirty="0">
                  <a:solidFill>
                    <a:schemeClr val="bg1"/>
                  </a:solidFill>
                  <a:latin typeface="+mj-ea"/>
                  <a:ea typeface="+mj-ea"/>
                </a:rPr>
                <a:t>샘플 이미지</a:t>
              </a:r>
            </a:p>
          </p:txBody>
        </p:sp>
      </p:grpSp>
      <p:grpSp>
        <p:nvGrpSpPr>
          <p:cNvPr id="29" name="그룹 28">
            <a:extLst>
              <a:ext uri="{FF2B5EF4-FFF2-40B4-BE49-F238E27FC236}">
                <a16:creationId xmlns:a16="http://schemas.microsoft.com/office/drawing/2014/main" id="{422A504A-B3AF-4312-AC1D-5A9D3FBC1549}"/>
              </a:ext>
            </a:extLst>
          </p:cNvPr>
          <p:cNvGrpSpPr/>
          <p:nvPr/>
        </p:nvGrpSpPr>
        <p:grpSpPr>
          <a:xfrm>
            <a:off x="6411557" y="5130238"/>
            <a:ext cx="2119221" cy="1281869"/>
            <a:chOff x="1390915" y="5158816"/>
            <a:chExt cx="2119221" cy="1281869"/>
          </a:xfrm>
        </p:grpSpPr>
        <p:pic>
          <p:nvPicPr>
            <p:cNvPr id="30" name="그림 29">
              <a:extLst>
                <a:ext uri="{FF2B5EF4-FFF2-40B4-BE49-F238E27FC236}">
                  <a16:creationId xmlns:a16="http://schemas.microsoft.com/office/drawing/2014/main" id="{DB181556-0090-43AB-8FF7-542CA498B1A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90915" y="5158816"/>
              <a:ext cx="2117560" cy="1272234"/>
            </a:xfrm>
            <a:prstGeom prst="rect">
              <a:avLst/>
            </a:prstGeom>
          </p:spPr>
        </p:pic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F8DE0279-E28D-4312-A4FB-9AE2A6041ED8}"/>
                </a:ext>
              </a:extLst>
            </p:cNvPr>
            <p:cNvSpPr txBox="1"/>
            <p:nvPr/>
          </p:nvSpPr>
          <p:spPr>
            <a:xfrm>
              <a:off x="1392576" y="5168451"/>
              <a:ext cx="2117560" cy="1272234"/>
            </a:xfrm>
            <a:prstGeom prst="rect">
              <a:avLst/>
            </a:prstGeom>
            <a:solidFill>
              <a:schemeClr val="bg1">
                <a:lumMod val="75000"/>
                <a:alpha val="43137"/>
              </a:schemeClr>
            </a:solidFill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r>
                <a:rPr lang="ko-KR" altLang="en-US" sz="2400" b="1" dirty="0">
                  <a:solidFill>
                    <a:schemeClr val="bg1"/>
                  </a:solidFill>
                  <a:latin typeface="+mj-ea"/>
                  <a:ea typeface="+mj-ea"/>
                </a:rPr>
                <a:t>샘플 이미지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51067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CDE657-231E-4949-B53E-838E892AE1C8}" type="slidenum">
              <a:rPr lang="ko-KR" altLang="en-US" smtClean="0">
                <a:latin typeface="+mj-ea"/>
                <a:ea typeface="+mj-ea"/>
              </a:rPr>
              <a:pPr/>
              <a:t>8</a:t>
            </a:fld>
            <a:endParaRPr lang="ko-KR" altLang="en-US" dirty="0">
              <a:latin typeface="+mj-ea"/>
              <a:ea typeface="+mj-ea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56168" y="567588"/>
            <a:ext cx="41114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>
                <a:latin typeface="+mj-ea"/>
              </a:rPr>
              <a:t>서식 </a:t>
            </a:r>
            <a:r>
              <a:rPr lang="en-US" altLang="ko-KR" b="1" dirty="0">
                <a:latin typeface="+mj-ea"/>
              </a:rPr>
              <a:t>6. </a:t>
            </a:r>
            <a:r>
              <a:rPr lang="ko-KR" altLang="en-US" b="1" dirty="0">
                <a:latin typeface="+mj-ea"/>
              </a:rPr>
              <a:t>주요 경력</a:t>
            </a:r>
            <a:endParaRPr lang="en-US" altLang="ko-KR" b="1" dirty="0">
              <a:latin typeface="+mj-ea"/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301581" y="1069286"/>
            <a:ext cx="8352928" cy="373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2) 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개인전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단체전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행사</a:t>
            </a:r>
            <a:r>
              <a:rPr lang="en-US" altLang="ko-KR" sz="1400" b="1" dirty="0">
                <a:solidFill>
                  <a:prstClr val="black"/>
                </a:solidFill>
                <a:latin typeface="+mj-ea"/>
                <a:ea typeface="+mj-ea"/>
              </a:rPr>
              <a:t>/</a:t>
            </a:r>
            <a:r>
              <a:rPr lang="ko-KR" altLang="en-US" sz="1400" b="1" dirty="0">
                <a:solidFill>
                  <a:prstClr val="black"/>
                </a:solidFill>
                <a:latin typeface="+mj-ea"/>
                <a:ea typeface="+mj-ea"/>
              </a:rPr>
              <a:t>상훈 소개</a:t>
            </a:r>
            <a:endParaRPr lang="en-US" altLang="ko-KR" sz="1200" b="1" dirty="0">
              <a:solidFill>
                <a:schemeClr val="accent6">
                  <a:lumMod val="75000"/>
                </a:schemeClr>
              </a:solidFill>
              <a:latin typeface="+mj-ea"/>
              <a:ea typeface="+mj-ea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611560" y="1515470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5" name="직사각형 14"/>
          <p:cNvSpPr/>
          <p:nvPr/>
        </p:nvSpPr>
        <p:spPr>
          <a:xfrm>
            <a:off x="238087" y="1556736"/>
            <a:ext cx="355392" cy="23043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3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755576" y="2400227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7" name="TextBox 1"/>
          <p:cNvSpPr txBox="1">
            <a:spLocks noChangeArrowheads="1"/>
          </p:cNvSpPr>
          <p:nvPr/>
        </p:nvSpPr>
        <p:spPr bwMode="auto">
          <a:xfrm>
            <a:off x="611560" y="4251774"/>
            <a:ext cx="7992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ko-KR" altLang="en-US" sz="1200" dirty="0">
                <a:latin typeface="+mj-ea"/>
                <a:ea typeface="+mj-ea"/>
              </a:rPr>
              <a:t>구       분 </a:t>
            </a:r>
            <a:r>
              <a:rPr lang="en-US" altLang="ko-KR" sz="1200" dirty="0">
                <a:latin typeface="+mj-ea"/>
                <a:ea typeface="+mj-ea"/>
              </a:rPr>
              <a:t>: </a:t>
            </a:r>
            <a:r>
              <a:rPr lang="ko-KR" altLang="en-US" sz="1200" dirty="0">
                <a:latin typeface="+mj-ea"/>
                <a:ea typeface="+mj-ea"/>
              </a:rPr>
              <a:t>개인전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단체전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기타 행사</a:t>
            </a:r>
            <a:r>
              <a:rPr lang="en-US" altLang="ko-KR" sz="1200" dirty="0">
                <a:latin typeface="+mj-ea"/>
                <a:ea typeface="+mj-ea"/>
              </a:rPr>
              <a:t>(   ), </a:t>
            </a:r>
            <a:r>
              <a:rPr lang="ko-KR" altLang="en-US" sz="1200" dirty="0">
                <a:latin typeface="+mj-ea"/>
                <a:ea typeface="+mj-ea"/>
              </a:rPr>
              <a:t>상훈</a:t>
            </a:r>
            <a:r>
              <a:rPr lang="en-US" altLang="ko-KR" sz="1200" dirty="0">
                <a:latin typeface="+mj-ea"/>
                <a:ea typeface="+mj-ea"/>
              </a:rPr>
              <a:t>(   )</a:t>
            </a:r>
          </a:p>
          <a:p>
            <a:r>
              <a:rPr lang="ko-KR" altLang="en-US" sz="1200" dirty="0">
                <a:latin typeface="+mj-ea"/>
                <a:ea typeface="+mj-ea"/>
              </a:rPr>
              <a:t>전  시  명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  <a:endParaRPr lang="en-US" altLang="ko-KR" sz="1200" i="1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기간</a:t>
            </a:r>
            <a:r>
              <a:rPr lang="en-US" altLang="ko-KR" sz="1200" dirty="0">
                <a:latin typeface="+mj-ea"/>
                <a:ea typeface="+mj-ea"/>
              </a:rPr>
              <a:t>/</a:t>
            </a:r>
            <a:r>
              <a:rPr lang="ko-KR" altLang="en-US" sz="1200" dirty="0">
                <a:latin typeface="+mj-ea"/>
                <a:ea typeface="+mj-ea"/>
              </a:rPr>
              <a:t>장소 </a:t>
            </a:r>
            <a:r>
              <a:rPr lang="en-US" altLang="ko-KR" sz="1200" dirty="0">
                <a:latin typeface="+mj-ea"/>
                <a:ea typeface="+mj-ea"/>
              </a:rPr>
              <a:t>: 0000. 00. 00 .~ 00.00. , </a:t>
            </a:r>
            <a:r>
              <a:rPr lang="ko-KR" altLang="en-US" sz="1200" dirty="0" err="1">
                <a:latin typeface="+mj-ea"/>
                <a:ea typeface="+mj-ea"/>
              </a:rPr>
              <a:t>ㅇㅇㅇ갤러리</a:t>
            </a:r>
            <a:endParaRPr lang="en-US" altLang="ko-KR" sz="1200" dirty="0">
              <a:latin typeface="+mj-ea"/>
              <a:ea typeface="+mj-ea"/>
            </a:endParaRPr>
          </a:p>
          <a:p>
            <a:r>
              <a:rPr lang="ko-KR" altLang="en-US" sz="1200" dirty="0">
                <a:latin typeface="+mj-ea"/>
                <a:ea typeface="+mj-ea"/>
              </a:rPr>
              <a:t>관련 사진 </a:t>
            </a:r>
            <a:r>
              <a:rPr lang="en-US" altLang="ko-KR" sz="1200" dirty="0">
                <a:latin typeface="+mj-ea"/>
                <a:ea typeface="+mj-ea"/>
              </a:rPr>
              <a:t>: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256168" y="4267035"/>
            <a:ext cx="355392" cy="22583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schemeClr val="tx1"/>
                </a:solidFill>
                <a:latin typeface="+mj-ea"/>
                <a:ea typeface="+mj-ea"/>
              </a:rPr>
              <a:t>4</a:t>
            </a:r>
            <a:endParaRPr lang="ko-KR" altLang="en-US" sz="1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755576" y="5064523"/>
            <a:ext cx="8064896" cy="146082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>
              <a:latin typeface="+mj-ea"/>
              <a:ea typeface="+mj-ea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0A48DC8F-75EC-4D04-8433-5D85AA36182E}"/>
              </a:ext>
            </a:extLst>
          </p:cNvPr>
          <p:cNvSpPr/>
          <p:nvPr/>
        </p:nvSpPr>
        <p:spPr>
          <a:xfrm>
            <a:off x="3863285" y="3028382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  <p:sp>
        <p:nvSpPr>
          <p:cNvPr id="20" name="직사각형 19">
            <a:extLst>
              <a:ext uri="{FF2B5EF4-FFF2-40B4-BE49-F238E27FC236}">
                <a16:creationId xmlns:a16="http://schemas.microsoft.com/office/drawing/2014/main" id="{49CB575E-3DFB-437F-9850-3B6EE470CD30}"/>
              </a:ext>
            </a:extLst>
          </p:cNvPr>
          <p:cNvSpPr/>
          <p:nvPr/>
        </p:nvSpPr>
        <p:spPr>
          <a:xfrm>
            <a:off x="3863285" y="5610267"/>
            <a:ext cx="100860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sz="1200" dirty="0">
                <a:solidFill>
                  <a:schemeClr val="accent2">
                    <a:lumMod val="60000"/>
                    <a:lumOff val="40000"/>
                  </a:schemeClr>
                </a:solidFill>
                <a:latin typeface="+mj-ea"/>
                <a:ea typeface="+mj-ea"/>
              </a:rPr>
              <a:t>이미지 위치</a:t>
            </a:r>
          </a:p>
        </p:txBody>
      </p:sp>
    </p:spTree>
    <p:extLst>
      <p:ext uri="{BB962C8B-B14F-4D97-AF65-F5344CB8AC3E}">
        <p14:creationId xmlns:p14="http://schemas.microsoft.com/office/powerpoint/2010/main" val="191344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2410</TotalTime>
  <Words>1414</Words>
  <Application>Microsoft Office PowerPoint</Application>
  <PresentationFormat>화면 슬라이드 쇼(4:3)</PresentationFormat>
  <Paragraphs>241</Paragraphs>
  <Slides>17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23" baseType="lpstr">
      <vt:lpstr>HY견고딕</vt:lpstr>
      <vt:lpstr>맑은 고딕</vt:lpstr>
      <vt:lpstr>바탕</vt:lpstr>
      <vt:lpstr>Arial</vt:lpstr>
      <vt:lpstr>Times New Roman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최원혁</dc:creator>
  <cp:lastModifiedBy>Windows 사용자</cp:lastModifiedBy>
  <cp:revision>105</cp:revision>
  <cp:lastPrinted>2022-09-28T00:01:36Z</cp:lastPrinted>
  <dcterms:created xsi:type="dcterms:W3CDTF">2018-02-06T01:05:58Z</dcterms:created>
  <dcterms:modified xsi:type="dcterms:W3CDTF">2022-10-05T05:58:22Z</dcterms:modified>
</cp:coreProperties>
</file>