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90" r:id="rId2"/>
    <p:sldId id="259" r:id="rId3"/>
    <p:sldId id="286" r:id="rId4"/>
    <p:sldId id="287" r:id="rId5"/>
    <p:sldId id="289" r:id="rId6"/>
  </p:sldIdLst>
  <p:sldSz cx="9144000" cy="6858000" type="screen4x3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A"/>
    <a:srgbClr val="442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750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4020" y="-114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1855713" y="9372601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ACA93C-E5CD-4EE4-B19A-4B568F2C51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32235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D427CE-3D8A-42A2-9EEF-2AF396ECB1BE}" type="datetime1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3F1BBC-ED50-4128-A7AD-FFD5FD21EE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4126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F1BBC-ED50-4128-A7AD-FFD5FD21EE37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1888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F1BBC-ED50-4128-A7AD-FFD5FD21EE37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1888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F1BBC-ED50-4128-A7AD-FFD5FD21EE37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1888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14" name="TextBox 13"/>
          <p:cNvSpPr txBox="1"/>
          <p:nvPr userDrawn="1"/>
        </p:nvSpPr>
        <p:spPr bwMode="auto">
          <a:xfrm>
            <a:off x="3635896" y="114355"/>
            <a:ext cx="5400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8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</a:rPr>
              <a:t>서울장애예술창작센터 입주작가 정기공모 </a:t>
            </a:r>
            <a:r>
              <a:rPr kumimoji="0" lang="en-US" altLang="ko-KR" sz="18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</a:rPr>
              <a:t>[</a:t>
            </a:r>
            <a:r>
              <a:rPr kumimoji="0" lang="ko-KR" altLang="en-US" sz="18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</a:rPr>
              <a:t>포트폴리오</a:t>
            </a:r>
            <a:r>
              <a:rPr kumimoji="0" lang="en-US" altLang="ko-KR" sz="18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</a:rPr>
              <a:t>]</a:t>
            </a:r>
            <a:endParaRPr kumimoji="0" lang="ko-KR" altLang="en-US" sz="1800" b="1" spc="-15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</a:endParaRPr>
          </a:p>
        </p:txBody>
      </p:sp>
      <p:pic>
        <p:nvPicPr>
          <p:cNvPr id="7" name="Picture 2" descr="D:\라이브러리\Pictures\서울문화재단 BI\서울문화재단시그니춰국문(세로형)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39"/>
            <a:ext cx="775196" cy="641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07655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0" name="TextBox 9"/>
          <p:cNvSpPr txBox="1"/>
          <p:nvPr userDrawn="1"/>
        </p:nvSpPr>
        <p:spPr bwMode="auto">
          <a:xfrm>
            <a:off x="4572000" y="114355"/>
            <a:ext cx="44644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8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</a:rPr>
              <a:t>장애예술인 창작활성화</a:t>
            </a:r>
            <a:r>
              <a:rPr kumimoji="0" lang="en-US" altLang="ko-KR" sz="18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</a:rPr>
              <a:t>-</a:t>
            </a:r>
            <a:r>
              <a:rPr kumimoji="0" lang="ko-KR" altLang="en-US" sz="18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</a:rPr>
              <a:t>시각 </a:t>
            </a:r>
            <a:r>
              <a:rPr kumimoji="0" lang="en-US" altLang="ko-KR" sz="18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</a:rPr>
              <a:t>[</a:t>
            </a:r>
            <a:r>
              <a:rPr kumimoji="0" lang="ko-KR" altLang="en-US" sz="18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</a:rPr>
              <a:t>포트폴리오</a:t>
            </a:r>
            <a:r>
              <a:rPr kumimoji="0" lang="en-US" altLang="ko-KR" sz="18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</a:rPr>
              <a:t>]</a:t>
            </a:r>
            <a:endParaRPr kumimoji="0" lang="ko-KR" altLang="en-US" sz="1800" b="1" spc="-15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44533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 bwMode="auto">
          <a:xfrm>
            <a:off x="4572000" y="114355"/>
            <a:ext cx="44644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8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</a:rPr>
              <a:t>장애예술인 창작활성화</a:t>
            </a:r>
            <a:r>
              <a:rPr kumimoji="0" lang="en-US" altLang="ko-KR" sz="18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</a:rPr>
              <a:t>-</a:t>
            </a:r>
            <a:r>
              <a:rPr kumimoji="0" lang="ko-KR" altLang="en-US" sz="18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</a:rPr>
              <a:t>시각 </a:t>
            </a:r>
            <a:r>
              <a:rPr kumimoji="0" lang="en-US" altLang="ko-KR" sz="18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</a:rPr>
              <a:t>[</a:t>
            </a:r>
            <a:r>
              <a:rPr kumimoji="0" lang="ko-KR" altLang="en-US" sz="18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</a:rPr>
              <a:t>포트폴리오</a:t>
            </a:r>
            <a:r>
              <a:rPr kumimoji="0" lang="en-US" altLang="ko-KR" sz="18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</a:rPr>
              <a:t>]</a:t>
            </a:r>
            <a:endParaRPr kumimoji="0" lang="ko-KR" altLang="en-US" sz="1800" b="1" spc="-15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</a:endParaRPr>
          </a:p>
        </p:txBody>
      </p:sp>
      <p:pic>
        <p:nvPicPr>
          <p:cNvPr id="4" name="Picture 2" descr="D:\라이브러리\Pictures\서울문화재단 BI\서울문화재단시그니춰국문(세로형)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739"/>
            <a:ext cx="775196" cy="641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8441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b="1" dirty="0" smtClean="0"/>
              <a:t>포트폴리오 양식 예시</a:t>
            </a:r>
            <a:endParaRPr lang="ko-KR" altLang="en-US" b="1" dirty="0"/>
          </a:p>
        </p:txBody>
      </p:sp>
      <p:sp>
        <p:nvSpPr>
          <p:cNvPr id="5" name="부제목 4"/>
          <p:cNvSpPr>
            <a:spLocks noGrp="1"/>
          </p:cNvSpPr>
          <p:nvPr>
            <p:ph type="subTitle" idx="1"/>
          </p:nvPr>
        </p:nvSpPr>
        <p:spPr>
          <a:xfrm>
            <a:off x="539552" y="3347349"/>
            <a:ext cx="8352928" cy="252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fontAlgn="base" latinLnBrk="0">
              <a:buFont typeface="Arial" panose="020B0604020202020204" pitchFamily="34" charset="0"/>
              <a:buChar char="•"/>
            </a:pPr>
            <a:r>
              <a:rPr lang="ko-KR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포트폴리오는 자유양식이며</a:t>
            </a:r>
            <a:r>
              <a:rPr lang="en-US" altLang="ko-K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본 양식은 안내를 위한 예시입니다</a:t>
            </a:r>
            <a:r>
              <a:rPr lang="en-US" altLang="ko-K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br>
              <a:rPr lang="en-US" altLang="ko-K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altLang="ko-K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ko-KR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해당 양식을 그대로 사용 시 이 페이지는 삭제하고 제출해 주세요</a:t>
            </a:r>
            <a:r>
              <a:rPr lang="en-US" altLang="ko-K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.)</a:t>
            </a:r>
          </a:p>
          <a:p>
            <a:pPr marL="342900" indent="-342900" algn="l" fontAlgn="base" latinLnBrk="0">
              <a:buFont typeface="Arial" panose="020B0604020202020204" pitchFamily="34" charset="0"/>
              <a:buChar char="•"/>
            </a:pPr>
            <a:r>
              <a:rPr lang="en-US" altLang="ko-K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PDF</a:t>
            </a:r>
            <a:r>
              <a:rPr lang="ko-KR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로 변환하여 </a:t>
            </a:r>
            <a:r>
              <a:rPr lang="ko-KR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제출합니다</a:t>
            </a:r>
            <a:r>
              <a:rPr lang="en-US" altLang="ko-K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ko-KR" altLang="en-US" sz="1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 algn="l" fontAlgn="base" latinLnBrk="0">
              <a:buFont typeface="Arial" panose="020B0604020202020204" pitchFamily="34" charset="0"/>
              <a:buChar char="•"/>
            </a:pPr>
            <a:r>
              <a:rPr lang="ko-KR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표지 </a:t>
            </a:r>
            <a:r>
              <a:rPr lang="ko-KR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제외하고 주요 작품 이미지 </a:t>
            </a:r>
            <a:r>
              <a:rPr lang="en-US" altLang="ko-KR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</a:t>
            </a:r>
            <a:r>
              <a:rPr lang="ko-KR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페이지 이내</a:t>
            </a:r>
            <a:r>
              <a:rPr lang="en-US" altLang="ko-KR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캡션</a:t>
            </a:r>
            <a:r>
              <a:rPr lang="en-US" altLang="ko-KR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ko-KR" altLang="en-US" sz="18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작품명</a:t>
            </a:r>
            <a:r>
              <a:rPr lang="en-US" altLang="ko-KR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재료</a:t>
            </a:r>
            <a:r>
              <a:rPr lang="en-US" altLang="ko-KR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크기</a:t>
            </a:r>
            <a:r>
              <a:rPr lang="en-US" altLang="ko-KR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제작연도</a:t>
            </a:r>
            <a:r>
              <a:rPr lang="en-US" altLang="ko-KR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 </a:t>
            </a:r>
            <a:r>
              <a:rPr lang="ko-KR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포함합니다</a:t>
            </a:r>
            <a:r>
              <a:rPr lang="en-US" altLang="ko-K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ko-KR" altLang="en-US" sz="1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 algn="l" fontAlgn="base" latinLnBrk="0">
              <a:buFont typeface="Arial" panose="020B0604020202020204" pitchFamily="34" charset="0"/>
              <a:buChar char="•"/>
            </a:pPr>
            <a:r>
              <a:rPr lang="ko-KR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한 </a:t>
            </a:r>
            <a:r>
              <a:rPr lang="ko-KR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페이지 속 이미지 개수는 자율이며 </a:t>
            </a:r>
            <a:r>
              <a:rPr lang="en-US" altLang="ko-KR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</a:t>
            </a:r>
            <a:r>
              <a:rPr lang="ko-KR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페이지 초과 시 </a:t>
            </a:r>
            <a:r>
              <a:rPr lang="ko-KR" altLang="en-US" sz="18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초과분</a:t>
            </a:r>
            <a:r>
              <a:rPr lang="ko-KR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심사 </a:t>
            </a:r>
            <a:r>
              <a:rPr lang="ko-KR" altLang="en-US" sz="18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미반영</a:t>
            </a:r>
            <a:endParaRPr lang="ko-KR" altLang="en-US" sz="1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 algn="l" fontAlgn="base" latinLnBrk="0">
              <a:buFont typeface="Arial" panose="020B0604020202020204" pitchFamily="34" charset="0"/>
              <a:buChar char="•"/>
            </a:pPr>
            <a:r>
              <a:rPr lang="ko-KR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영상은 </a:t>
            </a:r>
            <a:r>
              <a:rPr lang="ko-KR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한 페이지에 한 제품의 </a:t>
            </a:r>
            <a:r>
              <a:rPr lang="ko-KR" altLang="en-US" sz="18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스틸컷과</a:t>
            </a:r>
            <a:r>
              <a:rPr lang="ko-KR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링크 입력 후 패스워드 등 계정정보 함께 </a:t>
            </a:r>
            <a:r>
              <a:rPr lang="ko-KR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기재해 주세요</a:t>
            </a:r>
            <a:r>
              <a:rPr lang="en-US" altLang="ko-K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r>
              <a:rPr lang="ko-KR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(※</a:t>
            </a:r>
            <a:r>
              <a:rPr lang="ko-KR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기재된 필수서류 </a:t>
            </a:r>
            <a:r>
              <a:rPr lang="ko-KR" altLang="en-US" sz="18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미제출</a:t>
            </a:r>
            <a:r>
              <a:rPr lang="ko-KR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시</a:t>
            </a:r>
            <a:r>
              <a:rPr lang="en-US" altLang="ko-KR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심사대상에서 제외</a:t>
            </a:r>
            <a:r>
              <a:rPr lang="en-US" altLang="ko-KR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endParaRPr lang="ko-KR" altLang="en-US" sz="1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598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직선 연결선 16"/>
          <p:cNvCxnSpPr/>
          <p:nvPr/>
        </p:nvCxnSpPr>
        <p:spPr>
          <a:xfrm>
            <a:off x="436265" y="2843644"/>
            <a:ext cx="0" cy="576000"/>
          </a:xfrm>
          <a:prstGeom prst="line">
            <a:avLst/>
          </a:prstGeom>
          <a:ln w="63500">
            <a:solidFill>
              <a:srgbClr val="F49D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부제목 2"/>
          <p:cNvSpPr txBox="1">
            <a:spLocks/>
          </p:cNvSpPr>
          <p:nvPr/>
        </p:nvSpPr>
        <p:spPr>
          <a:xfrm>
            <a:off x="460276" y="2843644"/>
            <a:ext cx="8188968" cy="5760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240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지원신청자명 </a:t>
            </a:r>
            <a:r>
              <a:rPr lang="en-US" altLang="ko-KR" sz="240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endParaRPr lang="ko-KR" altLang="en-US" sz="2400" b="1" dirty="0">
              <a:solidFill>
                <a:schemeClr val="bg1">
                  <a:lumMod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27" name="직선 연결선 26"/>
          <p:cNvCxnSpPr/>
          <p:nvPr/>
        </p:nvCxnSpPr>
        <p:spPr>
          <a:xfrm>
            <a:off x="8649244" y="2843708"/>
            <a:ext cx="0" cy="576000"/>
          </a:xfrm>
          <a:prstGeom prst="line">
            <a:avLst/>
          </a:prstGeom>
          <a:ln w="63500">
            <a:solidFill>
              <a:srgbClr val="F49D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60276" y="1691516"/>
            <a:ext cx="3636962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4400" b="1" dirty="0" smtClean="0">
                <a:ea typeface="맑은 고딕" panose="020B0503020000020004" pitchFamily="50" charset="-127"/>
              </a:rPr>
              <a:t>표지</a:t>
            </a:r>
            <a:endParaRPr kumimoji="0" lang="ko-KR" altLang="en-US" sz="4400" b="1" dirty="0">
              <a:ea typeface="맑은 고딕" panose="020B0503020000020004" pitchFamily="50" charset="-127"/>
            </a:endParaRPr>
          </a:p>
        </p:txBody>
      </p:sp>
      <p:cxnSp>
        <p:nvCxnSpPr>
          <p:cNvPr id="28" name="직선 연결선 27"/>
          <p:cNvCxnSpPr/>
          <p:nvPr/>
        </p:nvCxnSpPr>
        <p:spPr>
          <a:xfrm>
            <a:off x="431925" y="4187753"/>
            <a:ext cx="0" cy="576000"/>
          </a:xfrm>
          <a:prstGeom prst="line">
            <a:avLst/>
          </a:prstGeom>
          <a:ln w="63500">
            <a:solidFill>
              <a:srgbClr val="F49D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부제목 2"/>
          <p:cNvSpPr txBox="1">
            <a:spLocks/>
          </p:cNvSpPr>
          <p:nvPr/>
        </p:nvSpPr>
        <p:spPr>
          <a:xfrm>
            <a:off x="460276" y="4187753"/>
            <a:ext cx="8188968" cy="5760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240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세부장르 </a:t>
            </a:r>
            <a:r>
              <a:rPr lang="en-US" altLang="ko-KR" sz="240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</a:t>
            </a:r>
            <a:endParaRPr lang="ko-KR" altLang="en-US" sz="1400" b="1" dirty="0">
              <a:solidFill>
                <a:schemeClr val="bg1">
                  <a:lumMod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30" name="직선 연결선 29"/>
          <p:cNvCxnSpPr/>
          <p:nvPr/>
        </p:nvCxnSpPr>
        <p:spPr>
          <a:xfrm>
            <a:off x="8665815" y="4187753"/>
            <a:ext cx="0" cy="576000"/>
          </a:xfrm>
          <a:prstGeom prst="line">
            <a:avLst/>
          </a:prstGeom>
          <a:ln w="63500">
            <a:solidFill>
              <a:srgbClr val="F49D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31925" y="5003884"/>
            <a:ext cx="5673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>
                    <a:lumMod val="50000"/>
                  </a:schemeClr>
                </a:solidFill>
              </a:rPr>
              <a:t>예</a:t>
            </a:r>
            <a:r>
              <a:rPr lang="en-US" altLang="ko-KR" b="1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ko-KR" altLang="en-US" b="1" dirty="0" smtClean="0">
                <a:solidFill>
                  <a:schemeClr val="bg1">
                    <a:lumMod val="50000"/>
                  </a:schemeClr>
                </a:solidFill>
              </a:rPr>
              <a:t>서양화</a:t>
            </a:r>
            <a:r>
              <a:rPr lang="en-US" altLang="ko-KR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bg1">
                    <a:lumMod val="50000"/>
                  </a:schemeClr>
                </a:solidFill>
              </a:rPr>
              <a:t>동양화</a:t>
            </a:r>
            <a:r>
              <a:rPr lang="en-US" altLang="ko-KR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bg1">
                    <a:lumMod val="50000"/>
                  </a:schemeClr>
                </a:solidFill>
              </a:rPr>
              <a:t>설치</a:t>
            </a:r>
            <a:r>
              <a:rPr lang="en-US" altLang="ko-KR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bg1">
                    <a:lumMod val="50000"/>
                  </a:schemeClr>
                </a:solidFill>
              </a:rPr>
              <a:t>조소</a:t>
            </a:r>
            <a:r>
              <a:rPr lang="en-US" altLang="ko-KR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bg1">
                    <a:lumMod val="50000"/>
                  </a:schemeClr>
                </a:solidFill>
              </a:rPr>
              <a:t>미디어</a:t>
            </a:r>
            <a:r>
              <a:rPr lang="en-US" altLang="ko-KR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bg1">
                    <a:lumMod val="50000"/>
                  </a:schemeClr>
                </a:solidFill>
              </a:rPr>
              <a:t>공예</a:t>
            </a:r>
            <a:r>
              <a:rPr lang="en-US" altLang="ko-KR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bg1">
                    <a:lumMod val="50000"/>
                  </a:schemeClr>
                </a:solidFill>
              </a:rPr>
              <a:t>기타 등</a:t>
            </a:r>
          </a:p>
        </p:txBody>
      </p:sp>
    </p:spTree>
    <p:extLst>
      <p:ext uri="{BB962C8B-B14F-4D97-AF65-F5344CB8AC3E}">
        <p14:creationId xmlns:p14="http://schemas.microsoft.com/office/powerpoint/2010/main" val="114742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836712"/>
            <a:ext cx="1791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[</a:t>
            </a:r>
            <a:r>
              <a:rPr lang="ko-KR" altLang="en-US" dirty="0" smtClean="0"/>
              <a:t>주요 활동내역</a:t>
            </a:r>
            <a:r>
              <a:rPr lang="en-US" altLang="ko-KR" dirty="0" smtClean="0"/>
              <a:t>]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9512" y="1268760"/>
            <a:ext cx="86409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b="1" dirty="0" smtClean="0"/>
              <a:t>▶ </a:t>
            </a:r>
            <a:r>
              <a:rPr lang="ko-KR" altLang="en-US" sz="1400" b="1" dirty="0"/>
              <a:t>학력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ko-KR" sz="14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ko-KR" sz="1400" b="1" dirty="0" smtClean="0"/>
              <a:t> </a:t>
            </a:r>
          </a:p>
          <a:p>
            <a:endParaRPr lang="ko-KR" altLang="en-US" sz="1400" b="1" dirty="0"/>
          </a:p>
          <a:p>
            <a:r>
              <a:rPr lang="en-US" altLang="ko-KR" sz="1400" b="1" dirty="0"/>
              <a:t>▶ </a:t>
            </a:r>
            <a:r>
              <a:rPr lang="ko-KR" altLang="en-US" sz="1400" b="1" dirty="0"/>
              <a:t>전시경력</a:t>
            </a:r>
          </a:p>
          <a:p>
            <a:r>
              <a:rPr lang="mr-IN" sz="1400" b="1" dirty="0"/>
              <a:t>- </a:t>
            </a:r>
            <a:r>
              <a:rPr lang="mr-IN" sz="1400" b="1" u="sng" dirty="0"/>
              <a:t>개인전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o-KR" altLang="en-US" sz="1400" dirty="0" err="1" smtClean="0"/>
              <a:t>전시명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날짜</a:t>
            </a:r>
            <a:r>
              <a:rPr lang="en-US" altLang="ko-KR" sz="1400" dirty="0" smtClean="0"/>
              <a:t>, </a:t>
            </a:r>
            <a:r>
              <a:rPr lang="ko-KR" altLang="en-US" sz="1400" dirty="0" err="1" smtClean="0"/>
              <a:t>갤러리명</a:t>
            </a:r>
            <a:r>
              <a:rPr lang="ko-KR" altLang="en-US" sz="1400" dirty="0" smtClean="0"/>
              <a:t> 순으로 기재</a:t>
            </a:r>
            <a:endParaRPr lang="en-US" altLang="ko-KR" sz="14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o-KR" altLang="en-US" sz="1400" dirty="0" err="1" smtClean="0"/>
              <a:t>전시명</a:t>
            </a:r>
            <a:r>
              <a:rPr lang="en-US" altLang="ko-KR" sz="1400" dirty="0"/>
              <a:t>, </a:t>
            </a:r>
            <a:r>
              <a:rPr lang="ko-KR" altLang="en-US" sz="1400" dirty="0"/>
              <a:t>날짜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갤러리명</a:t>
            </a:r>
            <a:r>
              <a:rPr lang="ko-KR" altLang="en-US" sz="1400" dirty="0"/>
              <a:t> 순으로 </a:t>
            </a:r>
            <a:r>
              <a:rPr lang="ko-KR" altLang="en-US" sz="1400" dirty="0" smtClean="0"/>
              <a:t>기재</a:t>
            </a:r>
            <a:endParaRPr lang="en-US" altLang="ko-KR" sz="14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o-KR" altLang="en-US" sz="1400" dirty="0" err="1" smtClean="0"/>
              <a:t>전시명</a:t>
            </a:r>
            <a:r>
              <a:rPr lang="en-US" altLang="ko-KR" sz="1400" dirty="0"/>
              <a:t>, </a:t>
            </a:r>
            <a:r>
              <a:rPr lang="ko-KR" altLang="en-US" sz="1400" dirty="0"/>
              <a:t>날짜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갤러리명</a:t>
            </a:r>
            <a:r>
              <a:rPr lang="ko-KR" altLang="en-US" sz="1400" dirty="0"/>
              <a:t> 순으로 기재</a:t>
            </a:r>
            <a:endParaRPr lang="en-US" altLang="ko-KR" sz="1400" dirty="0"/>
          </a:p>
          <a:p>
            <a:endParaRPr lang="en-US" sz="1400" dirty="0"/>
          </a:p>
          <a:p>
            <a:r>
              <a:rPr lang="mr-IN" sz="1400" b="1" dirty="0"/>
              <a:t>- </a:t>
            </a:r>
            <a:r>
              <a:rPr lang="mr-IN" sz="1400" b="1" u="sng" dirty="0"/>
              <a:t>단체전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o-KR" altLang="en-US" sz="1400" dirty="0" err="1" smtClean="0"/>
              <a:t>전시명</a:t>
            </a:r>
            <a:r>
              <a:rPr lang="en-US" altLang="ko-KR" sz="1400" dirty="0"/>
              <a:t>, </a:t>
            </a:r>
            <a:r>
              <a:rPr lang="ko-KR" altLang="en-US" sz="1400" dirty="0"/>
              <a:t>날짜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갤러리명</a:t>
            </a:r>
            <a:r>
              <a:rPr lang="ko-KR" altLang="en-US" sz="1400" dirty="0"/>
              <a:t> 순으로 </a:t>
            </a:r>
            <a:r>
              <a:rPr lang="ko-KR" altLang="en-US" sz="1400" dirty="0" smtClean="0"/>
              <a:t>기재</a:t>
            </a:r>
            <a:endParaRPr lang="en-US" altLang="ko-KR" sz="14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o-KR" altLang="en-US" sz="1400" dirty="0" err="1" smtClean="0"/>
              <a:t>전시명</a:t>
            </a:r>
            <a:r>
              <a:rPr lang="en-US" altLang="ko-KR" sz="1400" dirty="0"/>
              <a:t>, </a:t>
            </a:r>
            <a:r>
              <a:rPr lang="ko-KR" altLang="en-US" sz="1400" dirty="0"/>
              <a:t>날짜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갤러리명</a:t>
            </a:r>
            <a:r>
              <a:rPr lang="ko-KR" altLang="en-US" sz="1400" dirty="0"/>
              <a:t> 순으로 </a:t>
            </a:r>
            <a:r>
              <a:rPr lang="ko-KR" altLang="en-US" sz="1400" dirty="0" smtClean="0"/>
              <a:t>기재</a:t>
            </a:r>
            <a:endParaRPr lang="en-US" altLang="ko-KR" sz="14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o-KR" altLang="en-US" sz="1400" dirty="0" err="1" smtClean="0"/>
              <a:t>전시명</a:t>
            </a:r>
            <a:r>
              <a:rPr lang="en-US" altLang="ko-KR" sz="1400" dirty="0"/>
              <a:t>, </a:t>
            </a:r>
            <a:r>
              <a:rPr lang="ko-KR" altLang="en-US" sz="1400" dirty="0"/>
              <a:t>날짜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갤러리명</a:t>
            </a:r>
            <a:r>
              <a:rPr lang="ko-KR" altLang="en-US" sz="1400" dirty="0"/>
              <a:t> 순으로 기재</a:t>
            </a:r>
            <a:endParaRPr lang="en-US" altLang="ko-KR" sz="1400" dirty="0"/>
          </a:p>
          <a:p>
            <a:endParaRPr lang="en-US" sz="1400" dirty="0"/>
          </a:p>
          <a:p>
            <a:r>
              <a:rPr lang="en-US" altLang="ko-KR" sz="1400" b="1" dirty="0"/>
              <a:t>▶ </a:t>
            </a:r>
            <a:r>
              <a:rPr lang="ko-KR" altLang="en-US" sz="1400" b="1" u="sng" dirty="0"/>
              <a:t>레지던시 입주경력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o-KR" altLang="en-US" sz="1400" dirty="0" smtClean="0"/>
              <a:t>연도 </a:t>
            </a:r>
            <a:r>
              <a:rPr lang="en-US" altLang="ko-KR" sz="1400" dirty="0" smtClean="0"/>
              <a:t>/ </a:t>
            </a:r>
            <a:r>
              <a:rPr lang="ko-KR" altLang="en-US" sz="1400" dirty="0" err="1" smtClean="0"/>
              <a:t>레지던시명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/ </a:t>
            </a:r>
            <a:r>
              <a:rPr lang="ko-KR" altLang="en-US" sz="1400" dirty="0" smtClean="0"/>
              <a:t>기수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선택사항</a:t>
            </a:r>
            <a:r>
              <a:rPr lang="en-US" altLang="ko-KR" sz="1400" dirty="0" smtClean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o-KR" altLang="en-US" sz="1400" dirty="0" smtClean="0"/>
              <a:t>연도 </a:t>
            </a:r>
            <a:r>
              <a:rPr lang="en-US" altLang="ko-KR" sz="1400" dirty="0"/>
              <a:t>/ </a:t>
            </a:r>
            <a:r>
              <a:rPr lang="ko-KR" altLang="en-US" sz="1400" dirty="0" err="1"/>
              <a:t>레지던시명</a:t>
            </a:r>
            <a:r>
              <a:rPr lang="ko-KR" altLang="en-US" sz="1400" dirty="0"/>
              <a:t> </a:t>
            </a:r>
            <a:r>
              <a:rPr lang="en-US" altLang="ko-KR" sz="1400" dirty="0"/>
              <a:t>/ </a:t>
            </a:r>
            <a:r>
              <a:rPr lang="ko-KR" altLang="en-US" sz="1400" dirty="0"/>
              <a:t>기수</a:t>
            </a:r>
            <a:r>
              <a:rPr lang="en-US" altLang="ko-KR" sz="1400" dirty="0"/>
              <a:t>(</a:t>
            </a:r>
            <a:r>
              <a:rPr lang="ko-KR" altLang="en-US" sz="1400" dirty="0"/>
              <a:t>선택사항</a:t>
            </a:r>
            <a:r>
              <a:rPr lang="en-US" altLang="ko-KR" sz="1400" dirty="0"/>
              <a:t>)</a:t>
            </a:r>
            <a:endParaRPr lang="ko-KR" altLang="en-US" sz="1400" dirty="0"/>
          </a:p>
          <a:p>
            <a:endParaRPr lang="ko-KR" altLang="en-US" sz="1400" dirty="0"/>
          </a:p>
          <a:p>
            <a:r>
              <a:rPr lang="en-US" altLang="ko-KR" sz="1400" b="1" dirty="0"/>
              <a:t>▶ </a:t>
            </a:r>
            <a:r>
              <a:rPr lang="ko-KR" altLang="en-US" sz="1400" b="1" u="sng" dirty="0"/>
              <a:t>워크숍 프로젝트 참여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o-KR" altLang="en-US" sz="1400" dirty="0" smtClean="0"/>
              <a:t>연도 </a:t>
            </a:r>
            <a:r>
              <a:rPr lang="en-US" altLang="ko-KR" sz="1400" dirty="0" smtClean="0"/>
              <a:t>/ </a:t>
            </a:r>
            <a:r>
              <a:rPr lang="ko-KR" altLang="en-US" sz="1400" dirty="0" err="1" smtClean="0"/>
              <a:t>사업명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/ </a:t>
            </a:r>
            <a:r>
              <a:rPr lang="ko-KR" altLang="en-US" sz="1400" dirty="0" err="1" smtClean="0"/>
              <a:t>프로젝트명</a:t>
            </a:r>
            <a:r>
              <a:rPr lang="ko-KR" altLang="en-US" sz="1400" dirty="0" smtClean="0"/>
              <a:t> 등으로 기재</a:t>
            </a:r>
            <a:r>
              <a:rPr lang="en-US" altLang="ko-KR" sz="1400" dirty="0"/>
              <a:t/>
            </a:r>
            <a:br>
              <a:rPr lang="en-US" altLang="ko-KR" sz="1400" dirty="0"/>
            </a:br>
            <a:r>
              <a:rPr lang="en-US" altLang="ko-KR" sz="1400" dirty="0" smtClean="0"/>
              <a:t>(</a:t>
            </a:r>
            <a:r>
              <a:rPr lang="ko-KR" altLang="en-US" sz="1400" dirty="0" smtClean="0"/>
              <a:t>예시</a:t>
            </a:r>
            <a:r>
              <a:rPr lang="en-US" altLang="ko-KR" sz="1400" dirty="0" smtClean="0"/>
              <a:t>) 2020 </a:t>
            </a:r>
            <a:r>
              <a:rPr lang="ko-KR" altLang="en-US" sz="1400" dirty="0"/>
              <a:t>청년장애예술가양성사업 </a:t>
            </a:r>
            <a:r>
              <a:rPr lang="en-US" altLang="ko-KR" sz="1400" dirty="0"/>
              <a:t>&lt;</a:t>
            </a:r>
            <a:r>
              <a:rPr lang="ko-KR" altLang="en-US" sz="1400" dirty="0"/>
              <a:t>동그마리를세모로 바꾸는 </a:t>
            </a:r>
            <a:r>
              <a:rPr lang="ko-KR" altLang="en-US" sz="1400" dirty="0" smtClean="0"/>
              <a:t>방법</a:t>
            </a:r>
            <a:r>
              <a:rPr lang="en-US" altLang="ko-KR" sz="1400" dirty="0" smtClean="0"/>
              <a:t>&gt; </a:t>
            </a:r>
            <a:r>
              <a:rPr lang="ko-KR" altLang="en-US" sz="1400" dirty="0" smtClean="0"/>
              <a:t>참</a:t>
            </a:r>
            <a:r>
              <a:rPr lang="ko-KR" altLang="en-US" sz="1400" dirty="0"/>
              <a:t>여</a:t>
            </a:r>
          </a:p>
        </p:txBody>
      </p:sp>
    </p:spTree>
    <p:extLst>
      <p:ext uri="{BB962C8B-B14F-4D97-AF65-F5344CB8AC3E}">
        <p14:creationId xmlns:p14="http://schemas.microsoft.com/office/powerpoint/2010/main" val="250064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1"/>
          <p:cNvSpPr/>
          <p:nvPr/>
        </p:nvSpPr>
        <p:spPr>
          <a:xfrm>
            <a:off x="395536" y="1011983"/>
            <a:ext cx="8496944" cy="134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sz="1100" b="1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전시 제목</a:t>
            </a:r>
            <a:endParaRPr lang="en-US" altLang="ko-KR" sz="1100" b="1" kern="0" dirty="0" smtClean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10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일 </a:t>
            </a:r>
            <a:r>
              <a:rPr lang="ko-KR" altLang="en-US" sz="10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시 </a:t>
            </a:r>
            <a:r>
              <a:rPr lang="en-US" altLang="ko-KR" sz="10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: </a:t>
            </a:r>
            <a:endParaRPr lang="ko-KR" altLang="en-US" sz="1000" kern="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marL="115570" indent="-115570" algn="just" fontAlgn="base">
              <a:lnSpc>
                <a:spcPct val="160000"/>
              </a:lnSpc>
            </a:pPr>
            <a:r>
              <a:rPr lang="ko-KR" altLang="en-US" sz="10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장 소 </a:t>
            </a:r>
            <a:r>
              <a:rPr lang="en-US" altLang="ko-KR" sz="10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: </a:t>
            </a:r>
            <a:r>
              <a:rPr lang="en-US" altLang="ko-KR" sz="10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</a:p>
          <a:p>
            <a:pPr marL="115570" indent="-115570" algn="just" fontAlgn="base">
              <a:lnSpc>
                <a:spcPct val="160000"/>
              </a:lnSpc>
            </a:pPr>
            <a:r>
              <a:rPr lang="ko-KR" altLang="en-US" sz="10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링크</a:t>
            </a:r>
            <a:r>
              <a:rPr lang="en-US" altLang="ko-KR" sz="10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(URL) :  </a:t>
            </a:r>
            <a:r>
              <a:rPr lang="ko-KR" altLang="en-US" sz="10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선택사항</a:t>
            </a:r>
            <a:endParaRPr lang="en-US" altLang="ko-KR" sz="1000" kern="0" dirty="0" smtClean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marL="115570" indent="-115570" fontAlgn="base">
              <a:lnSpc>
                <a:spcPct val="160000"/>
              </a:lnSpc>
            </a:pPr>
            <a:r>
              <a:rPr lang="ko-KR" altLang="en-US" sz="10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전시 서문 </a:t>
            </a:r>
            <a:r>
              <a:rPr lang="en-US" altLang="ko-KR" sz="10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/ </a:t>
            </a:r>
            <a:r>
              <a:rPr lang="ko-KR" altLang="en-US" sz="10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비평문 등 기재</a:t>
            </a:r>
            <a:endParaRPr lang="ko-KR" altLang="en-US" sz="1000" kern="0" spc="0" dirty="0">
              <a:solidFill>
                <a:srgbClr val="000000"/>
              </a:solidFill>
              <a:effectLst/>
              <a:latin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539552" y="3429000"/>
            <a:ext cx="3816424" cy="2736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dirty="0" smtClean="0"/>
              <a:t>작품 이미지 </a:t>
            </a:r>
            <a:r>
              <a:rPr lang="en-US" altLang="ko-KR" dirty="0" smtClean="0"/>
              <a:t>/ </a:t>
            </a:r>
            <a:r>
              <a:rPr lang="ko-KR" altLang="en-US" dirty="0" smtClean="0"/>
              <a:t>전시장 전경</a:t>
            </a:r>
            <a:endParaRPr lang="en-US" altLang="ko-KR" dirty="0" smtClean="0"/>
          </a:p>
          <a:p>
            <a:pPr algn="ctr">
              <a:lnSpc>
                <a:spcPct val="150000"/>
              </a:lnSpc>
            </a:pPr>
            <a:r>
              <a:rPr lang="ko-KR" altLang="en-US" dirty="0" smtClean="0"/>
              <a:t>첨</a:t>
            </a:r>
            <a:r>
              <a:rPr lang="ko-KR" altLang="en-US" dirty="0"/>
              <a:t>부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4788024" y="3429000"/>
            <a:ext cx="3816424" cy="2736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dirty="0"/>
              <a:t>작품 이미지 </a:t>
            </a:r>
            <a:r>
              <a:rPr lang="en-US" altLang="ko-KR" dirty="0"/>
              <a:t>/ </a:t>
            </a:r>
            <a:r>
              <a:rPr lang="ko-KR" altLang="en-US" dirty="0"/>
              <a:t>전시장 전경</a:t>
            </a:r>
            <a:endParaRPr lang="en-US" altLang="ko-KR" dirty="0"/>
          </a:p>
          <a:p>
            <a:pPr algn="ctr">
              <a:lnSpc>
                <a:spcPct val="150000"/>
              </a:lnSpc>
            </a:pPr>
            <a:r>
              <a:rPr lang="ko-KR" altLang="en-US" dirty="0"/>
              <a:t>첨부</a:t>
            </a:r>
          </a:p>
        </p:txBody>
      </p:sp>
    </p:spTree>
    <p:extLst>
      <p:ext uri="{BB962C8B-B14F-4D97-AF65-F5344CB8AC3E}">
        <p14:creationId xmlns:p14="http://schemas.microsoft.com/office/powerpoint/2010/main" val="240317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207062"/>
              </p:ext>
            </p:extLst>
          </p:nvPr>
        </p:nvGraphicFramePr>
        <p:xfrm>
          <a:off x="251520" y="6309320"/>
          <a:ext cx="8640960" cy="374014"/>
        </p:xfrm>
        <a:graphic>
          <a:graphicData uri="http://schemas.openxmlformats.org/drawingml/2006/table">
            <a:tbl>
              <a:tblPr/>
              <a:tblGrid>
                <a:gridCol w="8640960"/>
              </a:tblGrid>
              <a:tr h="374014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100" dirty="0" smtClean="0"/>
                        <a:t>캡션 </a:t>
                      </a:r>
                      <a:r>
                        <a:rPr lang="en-US" altLang="ko-KR" sz="1100" dirty="0" smtClean="0"/>
                        <a:t>: </a:t>
                      </a:r>
                      <a:r>
                        <a:rPr lang="ko-KR" altLang="en-US" sz="1100" dirty="0" err="1" smtClean="0"/>
                        <a:t>작가명</a:t>
                      </a:r>
                      <a:r>
                        <a:rPr lang="en-US" altLang="ko-KR" sz="1100" dirty="0" smtClean="0"/>
                        <a:t>,</a:t>
                      </a:r>
                      <a:r>
                        <a:rPr lang="ko-KR" altLang="en-US" sz="1100" dirty="0" smtClean="0"/>
                        <a:t> 작품 제목</a:t>
                      </a:r>
                      <a:r>
                        <a:rPr lang="en-US" altLang="ko-KR" sz="1100" dirty="0" smtClean="0"/>
                        <a:t>, </a:t>
                      </a:r>
                      <a:r>
                        <a:rPr lang="ko-KR" altLang="en-US" sz="1100" dirty="0" smtClean="0"/>
                        <a:t>사이즈</a:t>
                      </a:r>
                      <a:r>
                        <a:rPr lang="en-US" altLang="ko-KR" sz="1100" dirty="0" smtClean="0"/>
                        <a:t>,</a:t>
                      </a:r>
                      <a:r>
                        <a:rPr lang="ko-KR" altLang="en-US" sz="1100" dirty="0" smtClean="0"/>
                        <a:t> 재료</a:t>
                      </a:r>
                      <a:r>
                        <a:rPr lang="en-US" altLang="ko-KR" sz="1100" dirty="0" smtClean="0"/>
                        <a:t>,</a:t>
                      </a:r>
                      <a:r>
                        <a:rPr lang="ko-KR" altLang="en-US" sz="1100" dirty="0" smtClean="0"/>
                        <a:t> 연도</a:t>
                      </a:r>
                      <a:endParaRPr lang="ko-KR" altLang="en-US" sz="1100" dirty="0"/>
                    </a:p>
                  </a:txBody>
                  <a:tcPr marL="4572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직사각형 1"/>
          <p:cNvSpPr/>
          <p:nvPr/>
        </p:nvSpPr>
        <p:spPr>
          <a:xfrm>
            <a:off x="539552" y="1772816"/>
            <a:ext cx="3816424" cy="2736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/>
              <a:t>작품 이미지 첨부</a:t>
            </a:r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4788024" y="1772816"/>
            <a:ext cx="3816424" cy="2736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/>
              <a:t>작품 이미지 첨부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328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935</TotalTime>
  <Words>173</Words>
  <Application>Microsoft Office PowerPoint</Application>
  <PresentationFormat>화면 슬라이드 쇼(4:3)</PresentationFormat>
  <Paragraphs>47</Paragraphs>
  <Slides>5</Slides>
  <Notes>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Office 테마</vt:lpstr>
      <vt:lpstr>포트폴리오 양식 예시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2015 예술창작지원-시각예술 세부사업계획서</dc:title>
  <dc:creator>user</dc:creator>
  <cp:lastModifiedBy>이승주</cp:lastModifiedBy>
  <cp:revision>129</cp:revision>
  <cp:lastPrinted>2017-01-12T05:42:51Z</cp:lastPrinted>
  <dcterms:created xsi:type="dcterms:W3CDTF">2014-12-08T04:12:53Z</dcterms:created>
  <dcterms:modified xsi:type="dcterms:W3CDTF">2022-10-31T05:53:06Z</dcterms:modified>
</cp:coreProperties>
</file>