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>
        <p:scale>
          <a:sx n="95" d="100"/>
          <a:sy n="95" d="100"/>
        </p:scale>
        <p:origin x="-120" y="-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252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68161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535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00856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757452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1432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2025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69885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424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6335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8470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2297F1-E6BD-4724-87DB-C64A029D60BC}" type="datetimeFigureOut">
              <a:rPr lang="ko-KR" altLang="en-US" smtClean="0"/>
              <a:t>2023-05-12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C18671-2C8A-44D4-9A6A-D0397E17FAB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9256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433" y="2964321"/>
            <a:ext cx="3329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3200" dirty="0" err="1" smtClean="0"/>
              <a:t>작가명</a:t>
            </a:r>
            <a:r>
              <a:rPr lang="ko-KR" altLang="en-US" sz="3200" dirty="0" smtClean="0"/>
              <a:t> </a:t>
            </a:r>
            <a:r>
              <a:rPr lang="en-US" altLang="ko-KR" sz="3200" dirty="0" smtClean="0"/>
              <a:t>: OOO</a:t>
            </a:r>
          </a:p>
        </p:txBody>
      </p:sp>
    </p:spTree>
    <p:extLst>
      <p:ext uri="{BB962C8B-B14F-4D97-AF65-F5344CB8AC3E}">
        <p14:creationId xmlns:p14="http://schemas.microsoft.com/office/powerpoint/2010/main" val="4010877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945" y="181232"/>
            <a:ext cx="114423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★포트폴리오</a:t>
            </a:r>
            <a:endParaRPr lang="en-US" altLang="ko-KR" dirty="0"/>
          </a:p>
          <a:p>
            <a:r>
              <a:rPr lang="en-US" altLang="ko-KR" dirty="0"/>
              <a:t>  1. </a:t>
            </a:r>
            <a:r>
              <a:rPr lang="ko-KR" altLang="en-US" dirty="0"/>
              <a:t>한 페이지당 한 작품 소개</a:t>
            </a:r>
            <a:endParaRPr lang="en-US" altLang="ko-KR" dirty="0"/>
          </a:p>
          <a:p>
            <a:r>
              <a:rPr lang="en-US" altLang="ko-KR" dirty="0"/>
              <a:t>  2. </a:t>
            </a:r>
            <a:r>
              <a:rPr lang="ko-KR" altLang="en-US" dirty="0" smtClean="0"/>
              <a:t>하단에 </a:t>
            </a:r>
            <a:r>
              <a:rPr lang="ko-KR" altLang="en-US" dirty="0"/>
              <a:t>작품 정보</a:t>
            </a:r>
            <a:r>
              <a:rPr lang="en-US" altLang="ko-KR" dirty="0"/>
              <a:t>(</a:t>
            </a:r>
            <a:r>
              <a:rPr lang="ko-KR" altLang="en-US" dirty="0"/>
              <a:t>작품 캡션 및 작품 설명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ko-KR" altLang="en-US" dirty="0" smtClean="0"/>
              <a:t>기재</a:t>
            </a:r>
            <a:r>
              <a:rPr lang="en-US" altLang="ko-KR" dirty="0" smtClean="0"/>
              <a:t>  </a:t>
            </a:r>
            <a:endParaRPr lang="en-US" altLang="ko-KR" dirty="0"/>
          </a:p>
        </p:txBody>
      </p:sp>
      <p:sp>
        <p:nvSpPr>
          <p:cNvPr id="3" name="TextBox 2"/>
          <p:cNvSpPr txBox="1"/>
          <p:nvPr/>
        </p:nvSpPr>
        <p:spPr>
          <a:xfrm>
            <a:off x="296562" y="5519351"/>
            <a:ext cx="112611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작품 캡션 </a:t>
            </a:r>
            <a:r>
              <a:rPr lang="en-US" altLang="ko-KR" dirty="0"/>
              <a:t>: </a:t>
            </a:r>
            <a:r>
              <a:rPr lang="ko-KR" altLang="en-US" dirty="0" err="1"/>
              <a:t>작품명</a:t>
            </a:r>
            <a:r>
              <a:rPr lang="en-US" altLang="ko-KR" dirty="0"/>
              <a:t>/ </a:t>
            </a:r>
            <a:r>
              <a:rPr lang="ko-KR" altLang="en-US" dirty="0"/>
              <a:t>기법 및 재료</a:t>
            </a:r>
            <a:r>
              <a:rPr lang="en-US" altLang="ko-KR" dirty="0"/>
              <a:t>/ (</a:t>
            </a:r>
            <a:r>
              <a:rPr lang="ko-KR" altLang="en-US" dirty="0"/>
              <a:t>크기</a:t>
            </a:r>
            <a:r>
              <a:rPr lang="en-US" altLang="ko-KR" dirty="0"/>
              <a:t>) </a:t>
            </a:r>
            <a:r>
              <a:rPr lang="ko-KR" altLang="en-US" dirty="0"/>
              <a:t>가로</a:t>
            </a:r>
            <a:r>
              <a:rPr lang="en-US" altLang="ko-KR" dirty="0"/>
              <a:t>x</a:t>
            </a:r>
            <a:r>
              <a:rPr lang="ko-KR" altLang="en-US" dirty="0"/>
              <a:t>세로</a:t>
            </a:r>
            <a:r>
              <a:rPr lang="en-US" altLang="ko-KR" dirty="0"/>
              <a:t> / </a:t>
            </a:r>
            <a:r>
              <a:rPr lang="ko-KR" altLang="en-US" dirty="0" smtClean="0"/>
              <a:t>제작연도 </a:t>
            </a:r>
            <a:r>
              <a:rPr lang="en-US" altLang="ko-KR" dirty="0" smtClean="0"/>
              <a:t>/ </a:t>
            </a:r>
            <a:r>
              <a:rPr lang="ko-KR" altLang="en-US" dirty="0" smtClean="0"/>
              <a:t>희망가격</a:t>
            </a:r>
            <a:endParaRPr lang="en-US" altLang="ko-KR" dirty="0"/>
          </a:p>
          <a:p>
            <a:r>
              <a:rPr lang="ko-KR" altLang="en-US" dirty="0"/>
              <a:t>작품 설명 </a:t>
            </a:r>
            <a:r>
              <a:rPr lang="en-US" altLang="ko-KR" dirty="0"/>
              <a:t>: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66008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476734" y="477794"/>
            <a:ext cx="3080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4800" dirty="0" smtClean="0"/>
              <a:t>★예시★</a:t>
            </a:r>
            <a:endParaRPr lang="en-US" altLang="ko-KR" sz="4800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3061" y="550564"/>
            <a:ext cx="6726453" cy="473131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96562" y="5519351"/>
            <a:ext cx="112611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/>
              <a:t>작품 캡션 </a:t>
            </a:r>
            <a:r>
              <a:rPr lang="en-US" altLang="ko-KR" dirty="0"/>
              <a:t>: </a:t>
            </a:r>
            <a:r>
              <a:rPr lang="ko-KR" altLang="en-US" dirty="0" smtClean="0"/>
              <a:t>황소 </a:t>
            </a:r>
            <a:r>
              <a:rPr lang="en-US" altLang="ko-KR" dirty="0" smtClean="0"/>
              <a:t>/ </a:t>
            </a:r>
            <a:r>
              <a:rPr lang="ko-KR" altLang="en-US" dirty="0" smtClean="0"/>
              <a:t>캔버스에 유화 </a:t>
            </a:r>
            <a:r>
              <a:rPr lang="en-US" altLang="ko-KR" dirty="0" smtClean="0"/>
              <a:t>/ 25x21cm </a:t>
            </a:r>
            <a:r>
              <a:rPr lang="en-US" altLang="ko-KR" dirty="0"/>
              <a:t>/ </a:t>
            </a:r>
            <a:r>
              <a:rPr lang="en-US" altLang="ko-KR" dirty="0" smtClean="0"/>
              <a:t>2023 / </a:t>
            </a:r>
            <a:endParaRPr lang="en-US" altLang="ko-KR" dirty="0" smtClean="0"/>
          </a:p>
          <a:p>
            <a:r>
              <a:rPr lang="ko-KR" altLang="en-US" dirty="0" smtClean="0"/>
              <a:t>작품 </a:t>
            </a:r>
            <a:r>
              <a:rPr lang="ko-KR" altLang="en-US" dirty="0"/>
              <a:t>설명 </a:t>
            </a:r>
            <a:r>
              <a:rPr lang="en-US" altLang="ko-KR" dirty="0"/>
              <a:t>: </a:t>
            </a:r>
            <a:r>
              <a:rPr lang="ko-KR" altLang="en-US" dirty="0" smtClean="0"/>
              <a:t>굳건하고 강인한 모습을 한 황소는 우리 아버지를 닮았다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가족들을 위해 일하시다 머리카락이                          하얗게 샌 아버지를 그리워하며 온몸이 새하얗게 타버린 황소로 표현했다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31852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693</TotalTime>
  <Words>90</Words>
  <Application>Microsoft Office PowerPoint</Application>
  <PresentationFormat>사용자 지정</PresentationFormat>
  <Paragraphs>9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성명 OOO &lt;작가명&gt;</dc:title>
  <dc:creator>user</dc:creator>
  <cp:lastModifiedBy>admin</cp:lastModifiedBy>
  <cp:revision>20</cp:revision>
  <cp:lastPrinted>2023-01-03T11:10:42Z</cp:lastPrinted>
  <dcterms:created xsi:type="dcterms:W3CDTF">2022-12-18T12:07:59Z</dcterms:created>
  <dcterms:modified xsi:type="dcterms:W3CDTF">2023-05-12T06:41:20Z</dcterms:modified>
</cp:coreProperties>
</file>