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314" r:id="rId3"/>
    <p:sldId id="351" r:id="rId4"/>
    <p:sldId id="353" r:id="rId5"/>
    <p:sldId id="354" r:id="rId6"/>
    <p:sldId id="352" r:id="rId7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A96131-BF77-4818-B652-DEA217C27F74}">
          <p14:sldIdLst>
            <p14:sldId id="256"/>
            <p14:sldId id="314"/>
            <p14:sldId id="351"/>
            <p14:sldId id="353"/>
            <p14:sldId id="354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D5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8501" autoAdjust="0"/>
  </p:normalViewPr>
  <p:slideViewPr>
    <p:cSldViewPr>
      <p:cViewPr varScale="1">
        <p:scale>
          <a:sx n="111" d="100"/>
          <a:sy n="111" d="100"/>
        </p:scale>
        <p:origin x="1350" y="108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-7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3108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5445F97-3F50-4393-87BA-6CF904A1779B}" type="datetime1">
              <a:rPr lang="ko-KR" altLang="en-US"/>
              <a:pPr lvl="0">
                <a:defRPr/>
              </a:pPr>
              <a:t>2021-08-20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E4F513FD-0E04-4933-B6B8-76F9BE04452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1950A7D-6C04-4BD6-8799-E46D8D239EF0}" type="datetime1">
              <a:rPr lang="ko-KR" altLang="en-US"/>
              <a:pPr lvl="0">
                <a:defRPr/>
              </a:pPr>
              <a:t>2021-08-20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57C01994-F241-456E-B1AE-68360F508C9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843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C01994-F241-456E-B1AE-68360F508C9C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C01994-F241-456E-B1AE-68360F508C9C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91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C01994-F241-456E-B1AE-68360F508C9C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42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C01994-F241-456E-B1AE-68360F508C9C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9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7C01994-F241-456E-B1AE-68360F508C9C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3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내용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내용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내용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내용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8DD8-10C4-4ACD-A8E0-2B8D49FF4DDD}" type="datetimeFigureOut">
              <a:rPr lang="ko-KR" altLang="en-US" smtClean="0"/>
              <a:pPr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9BEF-DBBE-47D6-8BFF-646D64B996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그림 6" descr="로고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733256"/>
            <a:ext cx="2421403" cy="51950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215206" y="357166"/>
            <a:ext cx="1500198" cy="5000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>
            <a:stCxn id="8" idx="1"/>
            <a:endCxn id="8" idx="3"/>
          </p:cNvCxnSpPr>
          <p:nvPr/>
        </p:nvCxnSpPr>
        <p:spPr>
          <a:xfrm rot="10800000" flipH="1">
            <a:off x="7215206" y="607199"/>
            <a:ext cx="15001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7072330" y="357166"/>
            <a:ext cx="185738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더 문화로 더 지역으로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072330" y="571480"/>
            <a:ext cx="185738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2021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187624" y="2082249"/>
            <a:ext cx="6948867" cy="1084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noProof="0" dirty="0" smtClean="0">
                <a:ea typeface="+mj-ea"/>
                <a:cs typeface="+mj-cs"/>
              </a:rPr>
              <a:t>예술소통공간 곳</a:t>
            </a:r>
            <a:endParaRPr lang="en-US" altLang="ko-KR" sz="3600" b="1" noProof="0" dirty="0" smtClean="0"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 smtClean="0">
                <a:ea typeface="+mj-ea"/>
                <a:cs typeface="+mj-cs"/>
              </a:rPr>
              <a:t>창작스튜디오 소개</a:t>
            </a:r>
            <a:endParaRPr lang="en-US" altLang="ko-KR" sz="3600" b="1" noProof="0" dirty="0" smtClean="0">
              <a:ea typeface="+mj-ea"/>
              <a:cs typeface="+mj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5388028" y="5490944"/>
            <a:ext cx="300039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/>
          <p:nvPr/>
        </p:nvSpPr>
        <p:spPr>
          <a:xfrm>
            <a:off x="1214414" y="428604"/>
            <a:ext cx="4786346" cy="571504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500" b="0" i="0" u="none" strike="noStrike" kern="1200" cap="none" spc="0" normalizeH="0" baseline="0"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558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7030A0"/>
                </a:solidFill>
                <a:latin typeface="+mj-lt"/>
              </a:rPr>
              <a:t>소개</a:t>
            </a:r>
            <a:endParaRPr lang="ko-KR" alt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09605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en-US" altLang="ko-KR" sz="2000" dirty="0" smtClean="0"/>
              <a:t>2019</a:t>
            </a:r>
            <a:r>
              <a:rPr lang="ko-KR" altLang="en-US" sz="2000" dirty="0"/>
              <a:t>년 </a:t>
            </a:r>
            <a:r>
              <a:rPr lang="en-US" altLang="ko-KR" sz="2000" dirty="0"/>
              <a:t>11</a:t>
            </a:r>
            <a:r>
              <a:rPr lang="ko-KR" altLang="en-US" sz="2000" dirty="0"/>
              <a:t>월 춘천에서 개관한 “예술소통공간 </a:t>
            </a:r>
            <a:r>
              <a:rPr lang="ko-KR" altLang="en-US" sz="2000" dirty="0" err="1"/>
              <a:t>곳”의</a:t>
            </a:r>
            <a:r>
              <a:rPr lang="ko-KR" altLang="en-US" sz="2000" dirty="0"/>
              <a:t> 창작스튜디오는 문화체육관광부에서 공모한 「지역기반 문화예술 </a:t>
            </a:r>
            <a:r>
              <a:rPr lang="ko-KR" altLang="en-US" sz="2000" dirty="0" err="1"/>
              <a:t>거점공간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조성사업」을</a:t>
            </a:r>
            <a:r>
              <a:rPr lang="ko-KR" altLang="en-US" sz="2000" dirty="0"/>
              <a:t> 통해 조성되었습니다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marL="285750" indent="-285750" fontAlgn="base">
              <a:buFontTx/>
              <a:buChar char="-"/>
            </a:pPr>
            <a:endParaRPr lang="en-US" altLang="ko-KR" sz="2000" dirty="0"/>
          </a:p>
          <a:p>
            <a:pPr marL="285750" indent="-285750" fontAlgn="base">
              <a:buFontTx/>
              <a:buChar char="-"/>
            </a:pPr>
            <a:r>
              <a:rPr lang="ko-KR" altLang="en-US" sz="2000" dirty="0" smtClean="0"/>
              <a:t>춘천문화재단에서는 </a:t>
            </a:r>
            <a:r>
              <a:rPr lang="ko-KR" altLang="en-US" sz="2000" dirty="0"/>
              <a:t>예술소통공간 곳을 예술로 시민과 소통하는 거점공간으로</a:t>
            </a:r>
            <a:r>
              <a:rPr lang="en-US" altLang="ko-KR" sz="2000" dirty="0"/>
              <a:t>, </a:t>
            </a:r>
            <a:r>
              <a:rPr lang="ko-KR" altLang="en-US" sz="2000" dirty="0"/>
              <a:t>창작스튜디오를 시민과의 소통을 원하시는 작가</a:t>
            </a:r>
            <a:r>
              <a:rPr lang="en-US" altLang="ko-KR" sz="2000" dirty="0"/>
              <a:t>, </a:t>
            </a:r>
            <a:r>
              <a:rPr lang="ko-KR" altLang="en-US" sz="2000" dirty="0"/>
              <a:t>기획자분들의 창작공간으로 운영하고자 합니다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83005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/>
          <p:nvPr/>
        </p:nvSpPr>
        <p:spPr>
          <a:xfrm>
            <a:off x="1214414" y="428604"/>
            <a:ext cx="4786346" cy="571504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500" b="0" i="0" u="none" strike="noStrike" kern="1200" cap="none" spc="0" normalizeH="0" baseline="0"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558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7030A0"/>
                </a:solidFill>
                <a:latin typeface="+mj-lt"/>
              </a:rPr>
              <a:t>시설 소개</a:t>
            </a:r>
            <a:endParaRPr lang="ko-KR" alt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052736"/>
            <a:ext cx="7822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sz="2000" dirty="0" smtClean="0"/>
              <a:t>주소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강원도 춘천시 </a:t>
            </a:r>
            <a:r>
              <a:rPr lang="ko-KR" altLang="en-US" sz="2000" dirty="0" err="1" smtClean="0"/>
              <a:t>춘천로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112</a:t>
            </a:r>
          </a:p>
          <a:p>
            <a:pPr marL="285750" indent="-285750" fontAlgn="base">
              <a:buFontTx/>
              <a:buChar char="-"/>
            </a:pPr>
            <a:endParaRPr lang="en-US" altLang="ko-KR" sz="2000" dirty="0" smtClean="0"/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시설현황 </a:t>
            </a:r>
          </a:p>
          <a:p>
            <a:pPr fontAlgn="base" latinLnBrk="0"/>
            <a:r>
              <a:rPr lang="en-US" altLang="ko-KR" sz="2000" dirty="0"/>
              <a:t>• </a:t>
            </a:r>
            <a:r>
              <a:rPr lang="ko-KR" altLang="en-US" sz="2000" dirty="0" err="1" smtClean="0"/>
              <a:t>공용공간</a:t>
            </a:r>
            <a:endParaRPr lang="en-US" altLang="ko-KR" sz="2000" dirty="0" smtClean="0"/>
          </a:p>
          <a:p>
            <a:pPr fontAlgn="base" latinLnBrk="0"/>
            <a:r>
              <a:rPr lang="en-US" altLang="ko-KR" sz="2000" dirty="0" smtClean="0"/>
              <a:t>‣ </a:t>
            </a:r>
            <a:r>
              <a:rPr lang="ko-KR" altLang="en-US" sz="2000" dirty="0" smtClean="0"/>
              <a:t>외부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창고 </a:t>
            </a:r>
            <a:r>
              <a:rPr lang="en-US" altLang="ko-KR" sz="2000" dirty="0" smtClean="0"/>
              <a:t>2 (</a:t>
            </a:r>
            <a:r>
              <a:rPr lang="ko-KR" altLang="en-US" sz="2000" dirty="0" smtClean="0"/>
              <a:t>조성중</a:t>
            </a:r>
            <a:r>
              <a:rPr lang="en-US" altLang="ko-KR" sz="2000" dirty="0" smtClean="0"/>
              <a:t>)</a:t>
            </a:r>
            <a:endParaRPr lang="ko-KR" altLang="en-US" sz="2000" dirty="0"/>
          </a:p>
          <a:p>
            <a:pPr fontAlgn="base" latinLnBrk="0"/>
            <a:r>
              <a:rPr lang="en-US" altLang="ko-KR" sz="2000" dirty="0"/>
              <a:t>‣ 1</a:t>
            </a:r>
            <a:r>
              <a:rPr lang="ko-KR" altLang="en-US" sz="2000" dirty="0"/>
              <a:t>층 </a:t>
            </a:r>
            <a:r>
              <a:rPr lang="en-US" altLang="ko-KR" sz="2000" dirty="0"/>
              <a:t>: </a:t>
            </a:r>
            <a:r>
              <a:rPr lang="ko-KR" altLang="en-US" sz="2000" dirty="0" smtClean="0"/>
              <a:t>회의실 </a:t>
            </a:r>
            <a:r>
              <a:rPr lang="en-US" altLang="ko-KR" sz="2000" dirty="0"/>
              <a:t>2, </a:t>
            </a:r>
            <a:r>
              <a:rPr lang="ko-KR" altLang="en-US" sz="2000" dirty="0"/>
              <a:t>로비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전시공간</a:t>
            </a:r>
            <a:r>
              <a:rPr lang="en-US" altLang="ko-KR" sz="2000" dirty="0" smtClean="0"/>
              <a:t>) </a:t>
            </a:r>
            <a:r>
              <a:rPr lang="en-US" altLang="ko-KR" sz="2000" dirty="0"/>
              <a:t>1, </a:t>
            </a:r>
            <a:r>
              <a:rPr lang="ko-KR" altLang="en-US" sz="2000" dirty="0" smtClean="0"/>
              <a:t>남 </a:t>
            </a:r>
            <a:r>
              <a:rPr lang="en-US" altLang="ko-KR" sz="2000" dirty="0"/>
              <a:t>․ </a:t>
            </a:r>
            <a:r>
              <a:rPr lang="ko-KR" altLang="en-US" sz="2000" dirty="0"/>
              <a:t>여 화장실 각 </a:t>
            </a:r>
            <a:r>
              <a:rPr lang="en-US" altLang="ko-KR" sz="2000" dirty="0"/>
              <a:t>1, </a:t>
            </a:r>
            <a:r>
              <a:rPr lang="ko-KR" altLang="en-US" sz="2000" dirty="0" err="1"/>
              <a:t>탕비실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1</a:t>
            </a:r>
          </a:p>
          <a:p>
            <a:pPr marL="285750" indent="-285750" fontAlgn="base">
              <a:buFontTx/>
              <a:buChar char="-"/>
            </a:pPr>
            <a:endParaRPr lang="en-US" altLang="ko-KR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252113"/>
            <a:ext cx="3196197" cy="23971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8" y="3252113"/>
            <a:ext cx="3196197" cy="2397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0168" y="5805264"/>
            <a:ext cx="20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회의실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805264"/>
            <a:ext cx="20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로비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전시공간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1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/>
          <p:nvPr/>
        </p:nvSpPr>
        <p:spPr>
          <a:xfrm>
            <a:off x="1214414" y="428604"/>
            <a:ext cx="4786346" cy="571504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500" b="0" i="0" u="none" strike="noStrike" kern="1200" cap="none" spc="0" normalizeH="0" baseline="0"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558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7030A0"/>
                </a:solidFill>
                <a:latin typeface="+mj-lt"/>
              </a:rPr>
              <a:t>공간 소개</a:t>
            </a:r>
            <a:endParaRPr lang="ko-KR" alt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30909"/>
            <a:ext cx="7822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sz="2000" dirty="0" smtClean="0"/>
              <a:t>주소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강원도 춘천시 </a:t>
            </a:r>
            <a:r>
              <a:rPr lang="ko-KR" altLang="en-US" sz="2000" dirty="0" err="1" smtClean="0"/>
              <a:t>춘천로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112</a:t>
            </a:r>
          </a:p>
          <a:p>
            <a:pPr fontAlgn="base"/>
            <a:r>
              <a:rPr lang="en-US" altLang="ko-KR" sz="2000" dirty="0"/>
              <a:t>- </a:t>
            </a:r>
            <a:r>
              <a:rPr lang="ko-KR" altLang="en-US" sz="2000" dirty="0"/>
              <a:t>시설현황 </a:t>
            </a:r>
          </a:p>
          <a:p>
            <a:pPr fontAlgn="base" latinLnBrk="0"/>
            <a:r>
              <a:rPr lang="en-US" altLang="ko-KR" sz="2000" dirty="0"/>
              <a:t>• </a:t>
            </a:r>
            <a:r>
              <a:rPr lang="ko-KR" altLang="en-US" sz="2000" dirty="0" err="1"/>
              <a:t>공용공간</a:t>
            </a:r>
            <a:endParaRPr lang="ko-KR" altLang="en-US" sz="2000" dirty="0"/>
          </a:p>
          <a:p>
            <a:pPr fontAlgn="base" latinLnBrk="0"/>
            <a:r>
              <a:rPr lang="en-US" altLang="ko-KR" sz="2000" dirty="0"/>
              <a:t>‣ 1</a:t>
            </a:r>
            <a:r>
              <a:rPr lang="ko-KR" altLang="en-US" sz="2000" dirty="0"/>
              <a:t>층 </a:t>
            </a:r>
            <a:r>
              <a:rPr lang="en-US" altLang="ko-KR" sz="2000" dirty="0"/>
              <a:t>: </a:t>
            </a:r>
            <a:r>
              <a:rPr lang="ko-KR" altLang="en-US" sz="2000" dirty="0" smtClean="0"/>
              <a:t>회의실 </a:t>
            </a:r>
            <a:r>
              <a:rPr lang="en-US" altLang="ko-KR" sz="2000" dirty="0"/>
              <a:t>2, </a:t>
            </a:r>
            <a:r>
              <a:rPr lang="ko-KR" altLang="en-US" sz="2000" dirty="0"/>
              <a:t>로비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전시공간</a:t>
            </a:r>
            <a:r>
              <a:rPr lang="en-US" altLang="ko-KR" sz="2000" dirty="0" smtClean="0"/>
              <a:t>) </a:t>
            </a:r>
            <a:r>
              <a:rPr lang="en-US" altLang="ko-KR" sz="2000" dirty="0"/>
              <a:t>1, </a:t>
            </a:r>
            <a:r>
              <a:rPr lang="ko-KR" altLang="en-US" sz="2000" dirty="0" smtClean="0"/>
              <a:t>남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여 </a:t>
            </a:r>
            <a:r>
              <a:rPr lang="ko-KR" altLang="en-US" sz="2000" dirty="0"/>
              <a:t>화장실 각 </a:t>
            </a:r>
            <a:r>
              <a:rPr lang="en-US" altLang="ko-KR" sz="2000" dirty="0"/>
              <a:t>1, </a:t>
            </a:r>
            <a:r>
              <a:rPr lang="ko-KR" altLang="en-US" sz="2000" dirty="0" err="1"/>
              <a:t>탕비실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1</a:t>
            </a:r>
          </a:p>
          <a:p>
            <a:pPr fontAlgn="base"/>
            <a:r>
              <a:rPr lang="en-US" altLang="ko-KR" sz="2000" dirty="0" smtClean="0"/>
              <a:t>‣ 2</a:t>
            </a:r>
            <a:r>
              <a:rPr lang="ko-KR" altLang="en-US" sz="2000" dirty="0" smtClean="0"/>
              <a:t>층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발코니 </a:t>
            </a:r>
            <a:r>
              <a:rPr lang="en-US" altLang="ko-KR" sz="2000" dirty="0" smtClean="0"/>
              <a:t>1, </a:t>
            </a:r>
            <a:r>
              <a:rPr lang="ko-KR" altLang="en-US" sz="2000" dirty="0" smtClean="0"/>
              <a:t>남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여 화장실 겸 샤워실 각 </a:t>
            </a:r>
            <a:r>
              <a:rPr lang="en-US" altLang="ko-KR" sz="2000" dirty="0" smtClean="0"/>
              <a:t>1</a:t>
            </a:r>
          </a:p>
          <a:p>
            <a:pPr fontAlgn="base"/>
            <a:r>
              <a:rPr lang="en-US" altLang="ko-KR" sz="2000" dirty="0" smtClean="0"/>
              <a:t>‣ </a:t>
            </a:r>
            <a:r>
              <a:rPr lang="ko-KR" altLang="en-US" sz="2000" dirty="0" smtClean="0"/>
              <a:t>외부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창고 </a:t>
            </a:r>
            <a:r>
              <a:rPr lang="en-US" altLang="ko-KR" sz="2000" dirty="0" smtClean="0"/>
              <a:t>2(</a:t>
            </a:r>
            <a:r>
              <a:rPr lang="ko-KR" altLang="en-US" sz="2000" dirty="0" smtClean="0"/>
              <a:t>조성 중</a:t>
            </a:r>
            <a:r>
              <a:rPr lang="en-US" altLang="ko-KR" sz="2000" dirty="0" smtClean="0"/>
              <a:t>)</a:t>
            </a:r>
            <a:endParaRPr lang="en-US" altLang="ko-KR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252113"/>
            <a:ext cx="3196197" cy="23971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8" y="3252113"/>
            <a:ext cx="3196197" cy="2397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0168" y="5805264"/>
            <a:ext cx="20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회의실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5805264"/>
            <a:ext cx="20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로비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전시공간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/>
          <p:nvPr/>
        </p:nvSpPr>
        <p:spPr>
          <a:xfrm>
            <a:off x="1214414" y="428604"/>
            <a:ext cx="4786346" cy="571504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500" b="0" i="0" u="none" strike="noStrike" kern="1200" cap="none" spc="0" normalizeH="0" baseline="0"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558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7030A0"/>
                </a:solidFill>
                <a:latin typeface="+mj-lt"/>
              </a:rPr>
              <a:t>스튜디오</a:t>
            </a:r>
            <a:r>
              <a:rPr lang="ko-KR" altLang="en-US" sz="2800" b="1" dirty="0" smtClean="0">
                <a:solidFill>
                  <a:srgbClr val="7030A0"/>
                </a:solidFill>
                <a:latin typeface="+mj-lt"/>
              </a:rPr>
              <a:t> 소개</a:t>
            </a:r>
            <a:endParaRPr lang="ko-KR" alt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130909"/>
            <a:ext cx="782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sz="2000" dirty="0" smtClean="0"/>
              <a:t>창작스튜디오 개별 공간 </a:t>
            </a:r>
            <a:r>
              <a:rPr lang="en-US" altLang="ko-KR" sz="2000" dirty="0" smtClean="0"/>
              <a:t>/ </a:t>
            </a:r>
            <a:r>
              <a:rPr lang="ko-KR" altLang="en-US" sz="2000" dirty="0" smtClean="0"/>
              <a:t>각 </a:t>
            </a:r>
            <a:r>
              <a:rPr lang="ko-KR" altLang="en-US" sz="2000" dirty="0" err="1" smtClean="0"/>
              <a:t>공간면적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28</a:t>
            </a:r>
            <a:r>
              <a:rPr lang="ko-KR" altLang="en-US" sz="2000" dirty="0" smtClean="0"/>
              <a:t>㎡</a:t>
            </a:r>
            <a:endParaRPr lang="en-US" altLang="ko-KR" sz="2000" dirty="0" smtClean="0"/>
          </a:p>
          <a:p>
            <a:pPr marL="285750" indent="-285750" fontAlgn="base">
              <a:buFontTx/>
              <a:buChar char="-"/>
            </a:pPr>
            <a:endParaRPr lang="en-US" altLang="ko-KR" sz="2000" dirty="0"/>
          </a:p>
          <a:p>
            <a:pPr marL="285750" indent="-285750" fontAlgn="base">
              <a:buFontTx/>
              <a:buChar char="-"/>
            </a:pPr>
            <a:r>
              <a:rPr lang="ko-KR" altLang="en-US" sz="2000" dirty="0" smtClean="0"/>
              <a:t>모집 공간</a:t>
            </a:r>
            <a:endParaRPr lang="en-US" altLang="ko-KR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26196" y="5062176"/>
            <a:ext cx="20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층 스튜디오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0878" y="5062176"/>
            <a:ext cx="20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층 스튜디오</a:t>
            </a:r>
            <a:endParaRPr lang="ko-KR" altLang="en-US" dirty="0"/>
          </a:p>
        </p:txBody>
      </p:sp>
      <p:pic>
        <p:nvPicPr>
          <p:cNvPr id="1025" name="_x102764056" descr="EMB00002cfc01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73" y="2652390"/>
            <a:ext cx="2128838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292080" y="2958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876312" descr="EMB00002cfc01c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41339"/>
            <a:ext cx="1927225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5292080" y="2813812"/>
            <a:ext cx="432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300872" y="4136332"/>
            <a:ext cx="432048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6435001" y="2877028"/>
            <a:ext cx="432048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 rot="5400000">
            <a:off x="6420157" y="2156908"/>
            <a:ext cx="376483" cy="47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831585" y="2213656"/>
            <a:ext cx="171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신규 모집 공간</a:t>
            </a: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24417" y="5696532"/>
            <a:ext cx="78220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냉</a:t>
            </a:r>
            <a:r>
              <a:rPr lang="en-US" altLang="ko-KR" dirty="0"/>
              <a:t>․ </a:t>
            </a:r>
            <a:r>
              <a:rPr lang="ko-KR" altLang="en-US" dirty="0"/>
              <a:t>난방기</a:t>
            </a:r>
            <a:r>
              <a:rPr lang="en-US" altLang="ko-KR" dirty="0"/>
              <a:t>, </a:t>
            </a:r>
            <a:r>
              <a:rPr lang="ko-KR" altLang="en-US" dirty="0"/>
              <a:t>냉</a:t>
            </a:r>
            <a:r>
              <a:rPr lang="en-US" altLang="ko-KR" dirty="0"/>
              <a:t>․ </a:t>
            </a:r>
            <a:r>
              <a:rPr lang="ko-KR" altLang="en-US" dirty="0"/>
              <a:t>온수</a:t>
            </a:r>
            <a:r>
              <a:rPr lang="en-US" altLang="ko-KR" dirty="0"/>
              <a:t>, </a:t>
            </a:r>
            <a:r>
              <a:rPr lang="ko-KR" altLang="en-US" dirty="0"/>
              <a:t>싱크대</a:t>
            </a:r>
            <a:r>
              <a:rPr lang="en-US" altLang="ko-KR" dirty="0"/>
              <a:t>, </a:t>
            </a:r>
            <a:r>
              <a:rPr lang="ko-KR" altLang="en-US" dirty="0"/>
              <a:t>전기</a:t>
            </a:r>
            <a:r>
              <a:rPr lang="en-US" altLang="ko-KR" dirty="0"/>
              <a:t>, </a:t>
            </a:r>
            <a:r>
              <a:rPr lang="ko-KR" altLang="en-US" dirty="0"/>
              <a:t>통신</a:t>
            </a:r>
            <a:r>
              <a:rPr lang="en-US" altLang="ko-KR" dirty="0"/>
              <a:t>, </a:t>
            </a:r>
            <a:r>
              <a:rPr lang="ko-KR" altLang="en-US" dirty="0"/>
              <a:t>소방</a:t>
            </a:r>
            <a:r>
              <a:rPr lang="en-US" altLang="ko-KR" dirty="0"/>
              <a:t>, </a:t>
            </a:r>
            <a:r>
              <a:rPr lang="ko-KR" altLang="en-US" dirty="0"/>
              <a:t>보안 및 </a:t>
            </a:r>
            <a:r>
              <a:rPr lang="en-US" altLang="ko-KR" dirty="0"/>
              <a:t>CCTV </a:t>
            </a:r>
            <a:r>
              <a:rPr lang="ko-KR" altLang="en-US" dirty="0"/>
              <a:t>시설 완비</a:t>
            </a:r>
          </a:p>
          <a:p>
            <a:pPr marL="285750" indent="-285750" fontAlgn="base">
              <a:buFontTx/>
              <a:buChar char="-"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082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/>
          <p:nvPr/>
        </p:nvSpPr>
        <p:spPr>
          <a:xfrm>
            <a:off x="1214414" y="428604"/>
            <a:ext cx="4786346" cy="571504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500" b="0" i="0" u="none" strike="noStrike" kern="1200" cap="none" spc="0" normalizeH="0" baseline="0"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558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rgbClr val="7030A0"/>
                </a:solidFill>
                <a:latin typeface="+mj-lt"/>
              </a:rPr>
              <a:t>스튜디오 소개</a:t>
            </a:r>
            <a:endParaRPr lang="ko-KR" altLang="en-US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868144" cy="3969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5380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개별 창작스튜디오 공간 전경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5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217</Words>
  <Application>Microsoft Office PowerPoint</Application>
  <PresentationFormat>화면 슬라이드 쇼(4:3)</PresentationFormat>
  <Paragraphs>41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Microsoft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A0527</cp:lastModifiedBy>
  <cp:revision>308</cp:revision>
  <cp:lastPrinted>2021-02-01T01:12:01Z</cp:lastPrinted>
  <dcterms:created xsi:type="dcterms:W3CDTF">2021-01-25T02:53:34Z</dcterms:created>
  <dcterms:modified xsi:type="dcterms:W3CDTF">2021-08-20T05:31:59Z</dcterms:modified>
  <cp:version/>
</cp:coreProperties>
</file>